
<file path=[Content_Types].xml><?xml version="1.0" encoding="utf-8"?>
<Types xmlns="http://schemas.openxmlformats.org/package/2006/content-types">
  <Default Extension="xml" ContentType="application/xml"/>
  <Default Extension="mp3" ContentType="audio/m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4" r:id="rId2"/>
    <p:sldId id="265" r:id="rId3"/>
    <p:sldId id="266" r:id="rId4"/>
    <p:sldId id="267" r:id="rId5"/>
    <p:sldId id="270" r:id="rId6"/>
    <p:sldId id="268" r:id="rId7"/>
    <p:sldId id="269" r:id="rId8"/>
    <p:sldId id="262" r:id="rId9"/>
    <p:sldId id="271" r:id="rId10"/>
    <p:sldId id="273" r:id="rId11"/>
    <p:sldId id="263" r:id="rId12"/>
  </p:sldIdLst>
  <p:sldSz cx="12192000" cy="6858000"/>
  <p:notesSz cx="6858000" cy="12192000"/>
  <p:defaultTextStyle>
    <a:defPPr>
      <a:defRPr lang="zh-CN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5"/>
    <p:restoredTop sz="94666"/>
  </p:normalViewPr>
  <p:slideViewPr>
    <p:cSldViewPr>
      <p:cViewPr varScale="1">
        <p:scale>
          <a:sx n="73" d="100"/>
          <a:sy n="73" d="100"/>
        </p:scale>
        <p:origin x="64" y="10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6111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6111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295B25-19B4-BD49-89A8-0D50C3B870C2}" type="datetimeFigureOut">
              <a:rPr kumimoji="1" lang="zh-CN" altLang="en-US" smtClean="0"/>
              <a:t>2020/3/8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1524000"/>
            <a:ext cx="7315200" cy="4114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5867400"/>
            <a:ext cx="5486400" cy="48006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11580813"/>
            <a:ext cx="2971800" cy="6111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11580813"/>
            <a:ext cx="2971800" cy="6111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C8CBA-2944-9641-97AB-60C765484D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78083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标题和内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zh-CN"/>
              <a:t>编辑母版文本样式</a:t>
            </a:r>
            <a:endParaRPr/>
          </a:p>
          <a:p>
            <a:pPr lvl="1">
              <a:defRPr/>
            </a:pPr>
            <a:r>
              <a:rPr lang="zh-CN"/>
              <a:t>第二级</a:t>
            </a:r>
            <a:endParaRPr/>
          </a:p>
          <a:p>
            <a:pPr lvl="2">
              <a:defRPr/>
            </a:pPr>
            <a:r>
              <a:rPr lang="zh-CN"/>
              <a:t>第三级</a:t>
            </a:r>
            <a:endParaRPr/>
          </a:p>
          <a:p>
            <a:pPr lvl="3">
              <a:defRPr/>
            </a:pPr>
            <a:r>
              <a:rPr lang="zh-CN"/>
              <a:t>第四级</a:t>
            </a:r>
            <a:endParaRPr/>
          </a:p>
          <a:p>
            <a:pPr lvl="4">
              <a:defRPr/>
            </a:pPr>
            <a:r>
              <a:rPr lang="zh-CN"/>
              <a:t>第五级</a:t>
            </a:r>
            <a:endParaRPr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en-US" altLang="zh-CN"/>
              <a:t>3/8/20</a:t>
            </a:fld>
            <a:endParaRPr lang="zh-CN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标题和竖排文字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竖排文字占位符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>
              <a:defRPr/>
            </a:pPr>
            <a:r>
              <a:rPr lang="zh-CN"/>
              <a:t>编辑母版文本样式</a:t>
            </a:r>
            <a:endParaRPr/>
          </a:p>
          <a:p>
            <a:pPr lvl="1">
              <a:defRPr/>
            </a:pPr>
            <a:r>
              <a:rPr lang="zh-CN"/>
              <a:t>第二级</a:t>
            </a:r>
            <a:endParaRPr/>
          </a:p>
          <a:p>
            <a:pPr lvl="2">
              <a:defRPr/>
            </a:pPr>
            <a:r>
              <a:rPr lang="zh-CN"/>
              <a:t>第三级</a:t>
            </a:r>
            <a:endParaRPr/>
          </a:p>
          <a:p>
            <a:pPr lvl="3">
              <a:defRPr/>
            </a:pPr>
            <a:r>
              <a:rPr lang="zh-CN"/>
              <a:t>第四级</a:t>
            </a:r>
            <a:endParaRPr/>
          </a:p>
          <a:p>
            <a:pPr lvl="4">
              <a:defRPr/>
            </a:pPr>
            <a:r>
              <a:rPr lang="zh-CN"/>
              <a:t>第五级</a:t>
            </a:r>
            <a:endParaRPr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en-US" altLang="zh-CN"/>
              <a:t>3/8/20</a:t>
            </a:fld>
            <a:endParaRPr lang="zh-CN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竖排标题与文本"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标题幻灯片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节标题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zh-CN"/>
              <a:t>编辑母版文本样式</a:t>
            </a:r>
            <a:endParaRPr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en-US" altLang="zh-CN"/>
              <a:t>3/8/20</a:t>
            </a:fld>
            <a:endParaRPr lang="zh-CN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两栏内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内容占位符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zh-CN"/>
              <a:t>编辑母版文本样式</a:t>
            </a:r>
            <a:endParaRPr/>
          </a:p>
          <a:p>
            <a:pPr lvl="1">
              <a:defRPr/>
            </a:pPr>
            <a:r>
              <a:rPr lang="zh-CN"/>
              <a:t>第二级</a:t>
            </a:r>
            <a:endParaRPr/>
          </a:p>
          <a:p>
            <a:pPr lvl="2">
              <a:defRPr/>
            </a:pPr>
            <a:r>
              <a:rPr lang="zh-CN"/>
              <a:t>第三级</a:t>
            </a:r>
            <a:endParaRPr/>
          </a:p>
          <a:p>
            <a:pPr lvl="3">
              <a:defRPr/>
            </a:pPr>
            <a:r>
              <a:rPr lang="zh-CN"/>
              <a:t>第四级</a:t>
            </a:r>
            <a:endParaRPr/>
          </a:p>
          <a:p>
            <a:pPr lvl="4">
              <a:defRPr/>
            </a:pPr>
            <a:r>
              <a:rPr lang="zh-CN"/>
              <a:t>第五级</a:t>
            </a:r>
            <a:endParaRPr/>
          </a:p>
        </p:txBody>
      </p:sp>
      <p:sp>
        <p:nvSpPr>
          <p:cNvPr id="6" name="内容占位符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zh-CN"/>
              <a:t>编辑母版文本样式</a:t>
            </a:r>
            <a:endParaRPr/>
          </a:p>
          <a:p>
            <a:pPr lvl="1">
              <a:defRPr/>
            </a:pPr>
            <a:r>
              <a:rPr lang="zh-CN"/>
              <a:t>第二级</a:t>
            </a:r>
            <a:endParaRPr/>
          </a:p>
          <a:p>
            <a:pPr lvl="2">
              <a:defRPr/>
            </a:pPr>
            <a:r>
              <a:rPr lang="zh-CN"/>
              <a:t>第三级</a:t>
            </a:r>
            <a:endParaRPr/>
          </a:p>
          <a:p>
            <a:pPr lvl="3">
              <a:defRPr/>
            </a:pPr>
            <a:r>
              <a:rPr lang="zh-CN"/>
              <a:t>第四级</a:t>
            </a:r>
            <a:endParaRPr/>
          </a:p>
          <a:p>
            <a:pPr lvl="4">
              <a:defRPr/>
            </a:pPr>
            <a:r>
              <a:rPr lang="zh-CN"/>
              <a:t>第五级</a:t>
            </a:r>
            <a:endParaRPr/>
          </a:p>
        </p:txBody>
      </p:sp>
      <p:sp>
        <p:nvSpPr>
          <p:cNvPr id="7" name="日期占位符 4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en-US" altLang="zh-CN"/>
              <a:t>3/8/20</a:t>
            </a:fld>
            <a:endParaRPr lang="zh-CN"/>
          </a:p>
        </p:txBody>
      </p:sp>
      <p:sp>
        <p:nvSpPr>
          <p:cNvPr id="8" name="页脚占位符 5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9" name="灯片编号占位符 6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比较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zh-CN"/>
              <a:t>编辑母版文本样式</a:t>
            </a:r>
            <a:endParaRPr/>
          </a:p>
        </p:txBody>
      </p:sp>
      <p:sp>
        <p:nvSpPr>
          <p:cNvPr id="6" name="内容占位符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zh-CN"/>
              <a:t>编辑母版文本样式</a:t>
            </a:r>
            <a:endParaRPr/>
          </a:p>
          <a:p>
            <a:pPr lvl="1">
              <a:defRPr/>
            </a:pPr>
            <a:r>
              <a:rPr lang="zh-CN"/>
              <a:t>第二级</a:t>
            </a:r>
            <a:endParaRPr/>
          </a:p>
          <a:p>
            <a:pPr lvl="2">
              <a:defRPr/>
            </a:pPr>
            <a:r>
              <a:rPr lang="zh-CN"/>
              <a:t>第三级</a:t>
            </a:r>
            <a:endParaRPr/>
          </a:p>
          <a:p>
            <a:pPr lvl="3">
              <a:defRPr/>
            </a:pPr>
            <a:r>
              <a:rPr lang="zh-CN"/>
              <a:t>第四级</a:t>
            </a:r>
            <a:endParaRPr/>
          </a:p>
          <a:p>
            <a:pPr lvl="4">
              <a:defRPr/>
            </a:pPr>
            <a:r>
              <a:rPr lang="zh-CN"/>
              <a:t>第五级</a:t>
            </a:r>
            <a:endParaRPr/>
          </a:p>
        </p:txBody>
      </p:sp>
      <p:sp>
        <p:nvSpPr>
          <p:cNvPr id="7" name="文本占位符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zh-CN"/>
              <a:t>编辑母版文本样式</a:t>
            </a:r>
            <a:endParaRPr/>
          </a:p>
        </p:txBody>
      </p:sp>
      <p:sp>
        <p:nvSpPr>
          <p:cNvPr id="8" name="内容占位符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zh-CN"/>
              <a:t>编辑母版文本样式</a:t>
            </a:r>
            <a:endParaRPr/>
          </a:p>
          <a:p>
            <a:pPr lvl="1">
              <a:defRPr/>
            </a:pPr>
            <a:r>
              <a:rPr lang="zh-CN"/>
              <a:t>第二级</a:t>
            </a:r>
            <a:endParaRPr/>
          </a:p>
          <a:p>
            <a:pPr lvl="2">
              <a:defRPr/>
            </a:pPr>
            <a:r>
              <a:rPr lang="zh-CN"/>
              <a:t>第三级</a:t>
            </a:r>
            <a:endParaRPr/>
          </a:p>
          <a:p>
            <a:pPr lvl="3">
              <a:defRPr/>
            </a:pPr>
            <a:r>
              <a:rPr lang="zh-CN"/>
              <a:t>第四级</a:t>
            </a:r>
            <a:endParaRPr/>
          </a:p>
          <a:p>
            <a:pPr lvl="4">
              <a:defRPr/>
            </a:pPr>
            <a:r>
              <a:rPr lang="zh-CN"/>
              <a:t>第五级</a:t>
            </a:r>
            <a:endParaRPr/>
          </a:p>
        </p:txBody>
      </p:sp>
      <p:sp>
        <p:nvSpPr>
          <p:cNvPr id="9" name="日期占位符 6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en-US" altLang="zh-CN"/>
              <a:t>3/8/20</a:t>
            </a:fld>
            <a:endParaRPr lang="zh-CN"/>
          </a:p>
        </p:txBody>
      </p:sp>
      <p:sp>
        <p:nvSpPr>
          <p:cNvPr id="10" name="页脚占位符 7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11" name="灯片编号占位符 8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仅标题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日期占位符 2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en-US" altLang="zh-CN"/>
              <a:t>3/8/20</a:t>
            </a:fld>
            <a:endParaRPr lang="zh-CN"/>
          </a:p>
        </p:txBody>
      </p:sp>
      <p:sp>
        <p:nvSpPr>
          <p:cNvPr id="6" name="页脚占位符 3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7" name="灯片编号占位符 4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空白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日期占位符 1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en-US" altLang="zh-CN"/>
              <a:t>3/8/20</a:t>
            </a:fld>
            <a:endParaRPr lang="zh-CN"/>
          </a:p>
        </p:txBody>
      </p:sp>
      <p:sp>
        <p:nvSpPr>
          <p:cNvPr id="5" name="页脚占位符 2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6" name="灯片编号占位符 3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内容与标题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7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-376180" y="-8527"/>
            <a:ext cx="7017104" cy="6956412"/>
          </a:xfrm>
          <a:prstGeom prst="rect">
            <a:avLst/>
          </a:prstGeom>
        </p:spPr>
      </p:pic>
      <p:pic>
        <p:nvPicPr>
          <p:cNvPr id="5" name="图片 8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 rot="10800000">
            <a:off x="5348347" y="-8527"/>
            <a:ext cx="7017104" cy="6956412"/>
          </a:xfrm>
          <a:prstGeom prst="rect">
            <a:avLst/>
          </a:prstGeom>
        </p:spPr>
      </p:pic>
    </p:spTree>
  </p:cSld>
  <p:clrMapOvr>
    <a:masterClrMapping/>
  </p:clrMapOvr>
  <p:hf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图片与标题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图片占位符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zh-CN"/>
          </a:p>
        </p:txBody>
      </p:sp>
      <p:sp>
        <p:nvSpPr>
          <p:cNvPr id="6" name="文本占位符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zh-CN"/>
              <a:t>编辑母版文本样式</a:t>
            </a:r>
            <a:endParaRPr/>
          </a:p>
        </p:txBody>
      </p:sp>
      <p:sp>
        <p:nvSpPr>
          <p:cNvPr id="7" name="日期占位符 4"/>
          <p:cNvSpPr>
            <a:spLocks noGrp="1"/>
          </p:cNvSpPr>
          <p:nvPr>
            <p:ph type="dt" sz="half" idx="1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en-US" altLang="zh-CN"/>
              <a:t>3/8/20</a:t>
            </a:fld>
            <a:endParaRPr lang="zh-CN"/>
          </a:p>
        </p:txBody>
      </p:sp>
      <p:sp>
        <p:nvSpPr>
          <p:cNvPr id="8" name="页脚占位符 5"/>
          <p:cNvSpPr>
            <a:spLocks noGrp="1"/>
          </p:cNvSpPr>
          <p:nvPr>
            <p:ph type="ftr" sz="quarter" idx="11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9" name="灯片编号占位符 6"/>
          <p:cNvSpPr>
            <a:spLocks noGrp="1"/>
          </p:cNvSpPr>
          <p:nvPr>
            <p:ph type="sldNum" sz="quarter" idx="12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  <p:hf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92E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矩形 6"/>
          <p:cNvSpPr/>
          <p:nvPr userDrawn="1"/>
        </p:nvSpPr>
        <p:spPr bwMode="auto">
          <a:xfrm>
            <a:off x="6784258" y="-1356852"/>
            <a:ext cx="632021" cy="374342"/>
          </a:xfrm>
          <a:prstGeom prst="rect">
            <a:avLst/>
          </a:prstGeom>
          <a:solidFill>
            <a:srgbClr val="534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5" name="矩形 7"/>
          <p:cNvSpPr/>
          <p:nvPr userDrawn="1"/>
        </p:nvSpPr>
        <p:spPr bwMode="auto">
          <a:xfrm>
            <a:off x="7856878" y="-1356852"/>
            <a:ext cx="632021" cy="374342"/>
          </a:xfrm>
          <a:prstGeom prst="rect">
            <a:avLst/>
          </a:prstGeom>
          <a:solidFill>
            <a:srgbClr val="55E2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6" name="矩形 8"/>
          <p:cNvSpPr/>
          <p:nvPr userDrawn="1"/>
        </p:nvSpPr>
        <p:spPr bwMode="auto">
          <a:xfrm>
            <a:off x="5799039" y="-1356852"/>
            <a:ext cx="632021" cy="374342"/>
          </a:xfrm>
          <a:prstGeom prst="rect">
            <a:avLst/>
          </a:prstGeom>
          <a:solidFill>
            <a:srgbClr val="141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cxnSp>
        <p:nvCxnSpPr>
          <p:cNvPr id="7" name="直接连接符 10"/>
          <p:cNvCxnSpPr>
            <a:cxnSpLocks/>
          </p:cNvCxnSpPr>
          <p:nvPr userDrawn="1"/>
        </p:nvCxnSpPr>
        <p:spPr bwMode="auto">
          <a:xfrm>
            <a:off x="-50088800" y="-19202400"/>
            <a:ext cx="1219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11"/>
          <p:cNvCxnSpPr>
            <a:cxnSpLocks/>
          </p:cNvCxnSpPr>
          <p:nvPr userDrawn="1"/>
        </p:nvCxnSpPr>
        <p:spPr bwMode="auto">
          <a:xfrm>
            <a:off x="54965600" y="31140400"/>
            <a:ext cx="1219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jpg"/><Relationship Id="rId6" Type="http://schemas.openxmlformats.org/officeDocument/2006/relationships/image" Target="../media/image19.jp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5" Type="http://schemas.openxmlformats.org/officeDocument/2006/relationships/image" Target="../media/image8.jpg"/><Relationship Id="rId6" Type="http://schemas.openxmlformats.org/officeDocument/2006/relationships/image" Target="../media/image9.jp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rcRect l="747" t="747" r="746" b="746"/>
          <a:stretch/>
        </p:blipFill>
        <p:spPr bwMode="auto">
          <a:xfrm>
            <a:off x="3189302" y="241273"/>
            <a:ext cx="5829300" cy="5829300"/>
          </a:xfrm>
          <a:prstGeom prst="rect">
            <a:avLst/>
          </a:prstGeom>
        </p:spPr>
      </p:pic>
      <p:grpSp>
        <p:nvGrpSpPr>
          <p:cNvPr id="5" name="组合 5"/>
          <p:cNvGrpSpPr/>
          <p:nvPr/>
        </p:nvGrpSpPr>
        <p:grpSpPr bwMode="auto">
          <a:xfrm>
            <a:off x="3889511" y="1092654"/>
            <a:ext cx="4428990" cy="4428990"/>
            <a:chOff x="3657758" y="1307512"/>
            <a:chExt cx="4790897" cy="4790897"/>
          </a:xfrm>
        </p:grpSpPr>
        <p:sp>
          <p:nvSpPr>
            <p:cNvPr id="6" name="椭圆 1"/>
            <p:cNvSpPr/>
            <p:nvPr/>
          </p:nvSpPr>
          <p:spPr bwMode="auto">
            <a:xfrm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7" name="椭圆3"/>
            <p:cNvSpPr/>
            <p:nvPr/>
          </p:nvSpPr>
          <p:spPr bwMode="auto">
            <a:xfrm rot="14066157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8" name="椭圆2"/>
            <p:cNvSpPr/>
            <p:nvPr/>
          </p:nvSpPr>
          <p:spPr bwMode="auto">
            <a:xfrm rot="7035584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9" name="组合 4"/>
          <p:cNvGrpSpPr/>
          <p:nvPr/>
        </p:nvGrpSpPr>
        <p:grpSpPr bwMode="auto">
          <a:xfrm>
            <a:off x="-1868930" y="-1729871"/>
            <a:ext cx="15929860" cy="10317743"/>
            <a:chOff x="-1868930" y="-1729871"/>
            <a:chExt cx="15929860" cy="10317743"/>
          </a:xfrm>
        </p:grpSpPr>
        <p:cxnSp>
          <p:nvCxnSpPr>
            <p:cNvPr id="10" name="PA_ 188"/>
            <p:cNvCxnSpPr>
              <a:cxnSpLocks/>
            </p:cNvCxnSpPr>
            <p:nvPr/>
          </p:nvCxnSpPr>
          <p:spPr bwMode="auto">
            <a:xfrm rot="7274970">
              <a:off x="-1040526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PA_ 187"/>
            <p:cNvCxnSpPr>
              <a:cxnSpLocks/>
            </p:cNvCxnSpPr>
            <p:nvPr/>
          </p:nvCxnSpPr>
          <p:spPr bwMode="auto">
            <a:xfrm rot="7322970">
              <a:off x="-93859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PA_ 188"/>
            <p:cNvCxnSpPr>
              <a:cxnSpLocks/>
            </p:cNvCxnSpPr>
            <p:nvPr/>
          </p:nvCxnSpPr>
          <p:spPr bwMode="auto">
            <a:xfrm rot="7370971">
              <a:off x="-836668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PA_ 187"/>
            <p:cNvCxnSpPr>
              <a:cxnSpLocks/>
            </p:cNvCxnSpPr>
            <p:nvPr/>
          </p:nvCxnSpPr>
          <p:spPr bwMode="auto">
            <a:xfrm rot="7418970">
              <a:off x="-73473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PA_ 188"/>
            <p:cNvCxnSpPr>
              <a:cxnSpLocks/>
            </p:cNvCxnSpPr>
            <p:nvPr/>
          </p:nvCxnSpPr>
          <p:spPr bwMode="auto">
            <a:xfrm rot="7466971">
              <a:off x="-63281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PA_ 187"/>
            <p:cNvCxnSpPr>
              <a:cxnSpLocks/>
            </p:cNvCxnSpPr>
            <p:nvPr/>
          </p:nvCxnSpPr>
          <p:spPr bwMode="auto">
            <a:xfrm rot="7514971">
              <a:off x="-53088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PA_ 188"/>
            <p:cNvCxnSpPr>
              <a:cxnSpLocks/>
            </p:cNvCxnSpPr>
            <p:nvPr/>
          </p:nvCxnSpPr>
          <p:spPr bwMode="auto">
            <a:xfrm rot="7562971">
              <a:off x="-428953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PA_ 187"/>
            <p:cNvCxnSpPr>
              <a:cxnSpLocks/>
            </p:cNvCxnSpPr>
            <p:nvPr/>
          </p:nvCxnSpPr>
          <p:spPr bwMode="auto">
            <a:xfrm rot="7610971">
              <a:off x="-327024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PA_ 188"/>
            <p:cNvCxnSpPr>
              <a:cxnSpLocks/>
            </p:cNvCxnSpPr>
            <p:nvPr/>
          </p:nvCxnSpPr>
          <p:spPr bwMode="auto">
            <a:xfrm rot="7658971">
              <a:off x="-22509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PA_ 187"/>
            <p:cNvCxnSpPr>
              <a:cxnSpLocks/>
            </p:cNvCxnSpPr>
            <p:nvPr/>
          </p:nvCxnSpPr>
          <p:spPr bwMode="auto">
            <a:xfrm rot="7706970">
              <a:off x="-123166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PA_ 188"/>
            <p:cNvCxnSpPr>
              <a:cxnSpLocks/>
            </p:cNvCxnSpPr>
            <p:nvPr/>
          </p:nvCxnSpPr>
          <p:spPr bwMode="auto">
            <a:xfrm rot="7754971">
              <a:off x="-21238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PA_ 187"/>
            <p:cNvCxnSpPr>
              <a:cxnSpLocks/>
            </p:cNvCxnSpPr>
            <p:nvPr/>
          </p:nvCxnSpPr>
          <p:spPr bwMode="auto">
            <a:xfrm rot="7802971">
              <a:off x="80691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PA_ 188"/>
            <p:cNvCxnSpPr>
              <a:cxnSpLocks/>
            </p:cNvCxnSpPr>
            <p:nvPr/>
          </p:nvCxnSpPr>
          <p:spPr bwMode="auto">
            <a:xfrm rot="7850970">
              <a:off x="18262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PA_ 187"/>
            <p:cNvCxnSpPr>
              <a:cxnSpLocks/>
            </p:cNvCxnSpPr>
            <p:nvPr/>
          </p:nvCxnSpPr>
          <p:spPr bwMode="auto">
            <a:xfrm rot="7898971">
              <a:off x="28454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PA_ 188"/>
            <p:cNvCxnSpPr>
              <a:cxnSpLocks/>
            </p:cNvCxnSpPr>
            <p:nvPr/>
          </p:nvCxnSpPr>
          <p:spPr bwMode="auto">
            <a:xfrm rot="7946970">
              <a:off x="386477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PA_ 187"/>
            <p:cNvCxnSpPr>
              <a:cxnSpLocks/>
            </p:cNvCxnSpPr>
            <p:nvPr/>
          </p:nvCxnSpPr>
          <p:spPr bwMode="auto">
            <a:xfrm rot="7994971">
              <a:off x="48840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PA_ 188"/>
            <p:cNvCxnSpPr>
              <a:cxnSpLocks/>
            </p:cNvCxnSpPr>
            <p:nvPr/>
          </p:nvCxnSpPr>
          <p:spPr bwMode="auto">
            <a:xfrm rot="8042971">
              <a:off x="59033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PA_ 187"/>
            <p:cNvCxnSpPr>
              <a:cxnSpLocks/>
            </p:cNvCxnSpPr>
            <p:nvPr/>
          </p:nvCxnSpPr>
          <p:spPr bwMode="auto">
            <a:xfrm rot="8090970">
              <a:off x="692265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PA_ 188"/>
            <p:cNvCxnSpPr>
              <a:cxnSpLocks/>
            </p:cNvCxnSpPr>
            <p:nvPr/>
          </p:nvCxnSpPr>
          <p:spPr bwMode="auto">
            <a:xfrm rot="8138970">
              <a:off x="794193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PA_ 187"/>
            <p:cNvCxnSpPr>
              <a:cxnSpLocks/>
            </p:cNvCxnSpPr>
            <p:nvPr/>
          </p:nvCxnSpPr>
          <p:spPr bwMode="auto">
            <a:xfrm rot="8186970">
              <a:off x="89612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PA_ 188"/>
            <p:cNvCxnSpPr>
              <a:cxnSpLocks/>
            </p:cNvCxnSpPr>
            <p:nvPr/>
          </p:nvCxnSpPr>
          <p:spPr bwMode="auto">
            <a:xfrm rot="8234971">
              <a:off x="99805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PA_ 187"/>
            <p:cNvCxnSpPr>
              <a:cxnSpLocks/>
            </p:cNvCxnSpPr>
            <p:nvPr/>
          </p:nvCxnSpPr>
          <p:spPr bwMode="auto">
            <a:xfrm rot="8282971">
              <a:off x="1099980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PA_ 188"/>
            <p:cNvCxnSpPr>
              <a:cxnSpLocks/>
            </p:cNvCxnSpPr>
            <p:nvPr/>
          </p:nvCxnSpPr>
          <p:spPr bwMode="auto">
            <a:xfrm rot="8330970">
              <a:off x="1201908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PA_ 187"/>
            <p:cNvCxnSpPr>
              <a:cxnSpLocks/>
            </p:cNvCxnSpPr>
            <p:nvPr/>
          </p:nvCxnSpPr>
          <p:spPr bwMode="auto">
            <a:xfrm rot="8378970">
              <a:off x="130383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PA_ 188"/>
            <p:cNvCxnSpPr>
              <a:cxnSpLocks/>
            </p:cNvCxnSpPr>
            <p:nvPr/>
          </p:nvCxnSpPr>
          <p:spPr bwMode="auto">
            <a:xfrm rot="8426971">
              <a:off x="1405766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PA_ 187"/>
            <p:cNvCxnSpPr>
              <a:cxnSpLocks/>
            </p:cNvCxnSpPr>
            <p:nvPr/>
          </p:nvCxnSpPr>
          <p:spPr bwMode="auto">
            <a:xfrm rot="8474971">
              <a:off x="1507695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PA_ 188"/>
            <p:cNvCxnSpPr>
              <a:cxnSpLocks/>
            </p:cNvCxnSpPr>
            <p:nvPr/>
          </p:nvCxnSpPr>
          <p:spPr bwMode="auto">
            <a:xfrm rot="8522971">
              <a:off x="1609624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PA_ 187"/>
            <p:cNvCxnSpPr>
              <a:cxnSpLocks/>
            </p:cNvCxnSpPr>
            <p:nvPr/>
          </p:nvCxnSpPr>
          <p:spPr bwMode="auto">
            <a:xfrm rot="8570971">
              <a:off x="1711553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PA_ 188"/>
            <p:cNvCxnSpPr>
              <a:cxnSpLocks/>
            </p:cNvCxnSpPr>
            <p:nvPr/>
          </p:nvCxnSpPr>
          <p:spPr bwMode="auto">
            <a:xfrm rot="8618971">
              <a:off x="181348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PA_ 187"/>
            <p:cNvCxnSpPr>
              <a:cxnSpLocks/>
            </p:cNvCxnSpPr>
            <p:nvPr/>
          </p:nvCxnSpPr>
          <p:spPr bwMode="auto">
            <a:xfrm rot="8666971">
              <a:off x="1915410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PA_ 188"/>
            <p:cNvCxnSpPr>
              <a:cxnSpLocks/>
            </p:cNvCxnSpPr>
            <p:nvPr/>
          </p:nvCxnSpPr>
          <p:spPr bwMode="auto">
            <a:xfrm rot="8714971">
              <a:off x="2017339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PA_ 187"/>
            <p:cNvCxnSpPr>
              <a:cxnSpLocks/>
            </p:cNvCxnSpPr>
            <p:nvPr/>
          </p:nvCxnSpPr>
          <p:spPr bwMode="auto">
            <a:xfrm rot="8762971">
              <a:off x="2119268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PA_ 188"/>
            <p:cNvCxnSpPr>
              <a:cxnSpLocks/>
            </p:cNvCxnSpPr>
            <p:nvPr/>
          </p:nvCxnSpPr>
          <p:spPr bwMode="auto">
            <a:xfrm rot="8810970">
              <a:off x="2221196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PA_ 187"/>
            <p:cNvCxnSpPr>
              <a:cxnSpLocks/>
            </p:cNvCxnSpPr>
            <p:nvPr/>
          </p:nvCxnSpPr>
          <p:spPr bwMode="auto">
            <a:xfrm rot="8858971">
              <a:off x="2323126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PA_ 188"/>
            <p:cNvCxnSpPr>
              <a:cxnSpLocks/>
            </p:cNvCxnSpPr>
            <p:nvPr/>
          </p:nvCxnSpPr>
          <p:spPr bwMode="auto">
            <a:xfrm rot="8906970">
              <a:off x="2425054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PA_ 187"/>
            <p:cNvCxnSpPr>
              <a:cxnSpLocks/>
            </p:cNvCxnSpPr>
            <p:nvPr/>
          </p:nvCxnSpPr>
          <p:spPr bwMode="auto">
            <a:xfrm rot="8954971">
              <a:off x="2526983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PA_ 188"/>
            <p:cNvCxnSpPr>
              <a:cxnSpLocks/>
            </p:cNvCxnSpPr>
            <p:nvPr/>
          </p:nvCxnSpPr>
          <p:spPr bwMode="auto">
            <a:xfrm rot="9002971">
              <a:off x="2628912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PA_ 187"/>
            <p:cNvCxnSpPr>
              <a:cxnSpLocks/>
            </p:cNvCxnSpPr>
            <p:nvPr/>
          </p:nvCxnSpPr>
          <p:spPr bwMode="auto">
            <a:xfrm rot="9050970">
              <a:off x="2730841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PA_ 188"/>
            <p:cNvCxnSpPr>
              <a:cxnSpLocks/>
            </p:cNvCxnSpPr>
            <p:nvPr/>
          </p:nvCxnSpPr>
          <p:spPr bwMode="auto">
            <a:xfrm rot="9098970">
              <a:off x="2832769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PA_ 187"/>
            <p:cNvCxnSpPr>
              <a:cxnSpLocks/>
            </p:cNvCxnSpPr>
            <p:nvPr/>
          </p:nvCxnSpPr>
          <p:spPr bwMode="auto">
            <a:xfrm rot="9146970">
              <a:off x="293469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PA_ 188"/>
            <p:cNvCxnSpPr>
              <a:cxnSpLocks/>
            </p:cNvCxnSpPr>
            <p:nvPr/>
          </p:nvCxnSpPr>
          <p:spPr bwMode="auto">
            <a:xfrm rot="9194971">
              <a:off x="3036627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PA_ 187"/>
            <p:cNvCxnSpPr>
              <a:cxnSpLocks/>
            </p:cNvCxnSpPr>
            <p:nvPr/>
          </p:nvCxnSpPr>
          <p:spPr bwMode="auto">
            <a:xfrm rot="9242971">
              <a:off x="313855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PA_ 188"/>
            <p:cNvCxnSpPr>
              <a:cxnSpLocks/>
            </p:cNvCxnSpPr>
            <p:nvPr/>
          </p:nvCxnSpPr>
          <p:spPr bwMode="auto">
            <a:xfrm rot="9290970">
              <a:off x="324048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PA_ 187"/>
            <p:cNvCxnSpPr>
              <a:cxnSpLocks/>
            </p:cNvCxnSpPr>
            <p:nvPr/>
          </p:nvCxnSpPr>
          <p:spPr bwMode="auto">
            <a:xfrm rot="9338970">
              <a:off x="3342413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PA_ 188"/>
            <p:cNvCxnSpPr>
              <a:cxnSpLocks/>
            </p:cNvCxnSpPr>
            <p:nvPr/>
          </p:nvCxnSpPr>
          <p:spPr bwMode="auto">
            <a:xfrm rot="9386971">
              <a:off x="344434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PA_ 187"/>
            <p:cNvCxnSpPr>
              <a:cxnSpLocks/>
            </p:cNvCxnSpPr>
            <p:nvPr/>
          </p:nvCxnSpPr>
          <p:spPr bwMode="auto">
            <a:xfrm rot="9434971">
              <a:off x="354627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PA_ 188"/>
            <p:cNvCxnSpPr>
              <a:cxnSpLocks/>
            </p:cNvCxnSpPr>
            <p:nvPr/>
          </p:nvCxnSpPr>
          <p:spPr bwMode="auto">
            <a:xfrm rot="9482971">
              <a:off x="364820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PA_ 187"/>
            <p:cNvCxnSpPr>
              <a:cxnSpLocks/>
            </p:cNvCxnSpPr>
            <p:nvPr/>
          </p:nvCxnSpPr>
          <p:spPr bwMode="auto">
            <a:xfrm rot="9530971">
              <a:off x="375012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PA_ 188"/>
            <p:cNvCxnSpPr>
              <a:cxnSpLocks/>
            </p:cNvCxnSpPr>
            <p:nvPr/>
          </p:nvCxnSpPr>
          <p:spPr bwMode="auto">
            <a:xfrm rot="9578971">
              <a:off x="3852058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PA_ 187"/>
            <p:cNvCxnSpPr>
              <a:cxnSpLocks/>
            </p:cNvCxnSpPr>
            <p:nvPr/>
          </p:nvCxnSpPr>
          <p:spPr bwMode="auto">
            <a:xfrm rot="9626971">
              <a:off x="395398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PA_ 188"/>
            <p:cNvCxnSpPr>
              <a:cxnSpLocks/>
            </p:cNvCxnSpPr>
            <p:nvPr/>
          </p:nvCxnSpPr>
          <p:spPr bwMode="auto">
            <a:xfrm rot="9674971">
              <a:off x="4055916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PA_ 187"/>
            <p:cNvCxnSpPr>
              <a:cxnSpLocks/>
            </p:cNvCxnSpPr>
            <p:nvPr/>
          </p:nvCxnSpPr>
          <p:spPr bwMode="auto">
            <a:xfrm rot="9722971">
              <a:off x="4157845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PA_ 188"/>
            <p:cNvCxnSpPr>
              <a:cxnSpLocks/>
            </p:cNvCxnSpPr>
            <p:nvPr/>
          </p:nvCxnSpPr>
          <p:spPr bwMode="auto">
            <a:xfrm rot="9770970">
              <a:off x="4259773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PA_ 187"/>
            <p:cNvCxnSpPr>
              <a:cxnSpLocks/>
            </p:cNvCxnSpPr>
            <p:nvPr/>
          </p:nvCxnSpPr>
          <p:spPr bwMode="auto">
            <a:xfrm rot="9818971">
              <a:off x="436170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PA_ 188"/>
            <p:cNvCxnSpPr>
              <a:cxnSpLocks/>
            </p:cNvCxnSpPr>
            <p:nvPr/>
          </p:nvCxnSpPr>
          <p:spPr bwMode="auto">
            <a:xfrm rot="9866971">
              <a:off x="446363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PA_ 187"/>
            <p:cNvCxnSpPr>
              <a:cxnSpLocks/>
            </p:cNvCxnSpPr>
            <p:nvPr/>
          </p:nvCxnSpPr>
          <p:spPr bwMode="auto">
            <a:xfrm rot="9914971">
              <a:off x="4565560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PA_ 188"/>
            <p:cNvCxnSpPr>
              <a:cxnSpLocks/>
            </p:cNvCxnSpPr>
            <p:nvPr/>
          </p:nvCxnSpPr>
          <p:spPr bwMode="auto">
            <a:xfrm rot="9962971">
              <a:off x="4667488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PA_ 187"/>
            <p:cNvCxnSpPr>
              <a:cxnSpLocks/>
            </p:cNvCxnSpPr>
            <p:nvPr/>
          </p:nvCxnSpPr>
          <p:spPr bwMode="auto">
            <a:xfrm rot="10010971">
              <a:off x="4769418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PA_ 188"/>
            <p:cNvCxnSpPr>
              <a:cxnSpLocks/>
            </p:cNvCxnSpPr>
            <p:nvPr/>
          </p:nvCxnSpPr>
          <p:spPr bwMode="auto">
            <a:xfrm rot="10058971">
              <a:off x="4871346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PA_ 187"/>
            <p:cNvCxnSpPr>
              <a:cxnSpLocks/>
            </p:cNvCxnSpPr>
            <p:nvPr/>
          </p:nvCxnSpPr>
          <p:spPr bwMode="auto">
            <a:xfrm rot="10106970">
              <a:off x="4973276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PA_ 188"/>
            <p:cNvCxnSpPr>
              <a:cxnSpLocks/>
            </p:cNvCxnSpPr>
            <p:nvPr/>
          </p:nvCxnSpPr>
          <p:spPr bwMode="auto">
            <a:xfrm rot="10154970">
              <a:off x="5075204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PA_ 187"/>
            <p:cNvCxnSpPr>
              <a:cxnSpLocks/>
            </p:cNvCxnSpPr>
            <p:nvPr/>
          </p:nvCxnSpPr>
          <p:spPr bwMode="auto">
            <a:xfrm rot="10202970">
              <a:off x="5177133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PA_ 188"/>
            <p:cNvCxnSpPr>
              <a:cxnSpLocks/>
            </p:cNvCxnSpPr>
            <p:nvPr/>
          </p:nvCxnSpPr>
          <p:spPr bwMode="auto">
            <a:xfrm rot="10250970">
              <a:off x="527906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PA_ 187"/>
            <p:cNvCxnSpPr>
              <a:cxnSpLocks/>
            </p:cNvCxnSpPr>
            <p:nvPr/>
          </p:nvCxnSpPr>
          <p:spPr bwMode="auto">
            <a:xfrm rot="10298970">
              <a:off x="5380990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PA_ 188"/>
            <p:cNvCxnSpPr>
              <a:cxnSpLocks/>
            </p:cNvCxnSpPr>
            <p:nvPr/>
          </p:nvCxnSpPr>
          <p:spPr bwMode="auto">
            <a:xfrm rot="10346970">
              <a:off x="5482919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PA_ 187"/>
            <p:cNvCxnSpPr>
              <a:cxnSpLocks/>
            </p:cNvCxnSpPr>
            <p:nvPr/>
          </p:nvCxnSpPr>
          <p:spPr bwMode="auto">
            <a:xfrm rot="10394971">
              <a:off x="5584848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PA_ 188"/>
            <p:cNvCxnSpPr>
              <a:cxnSpLocks/>
            </p:cNvCxnSpPr>
            <p:nvPr/>
          </p:nvCxnSpPr>
          <p:spPr bwMode="auto">
            <a:xfrm rot="10442971">
              <a:off x="5686777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PA_ 187"/>
            <p:cNvCxnSpPr>
              <a:cxnSpLocks/>
            </p:cNvCxnSpPr>
            <p:nvPr/>
          </p:nvCxnSpPr>
          <p:spPr bwMode="auto">
            <a:xfrm rot="10490970">
              <a:off x="5788706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PA_ 188"/>
            <p:cNvCxnSpPr>
              <a:cxnSpLocks/>
            </p:cNvCxnSpPr>
            <p:nvPr/>
          </p:nvCxnSpPr>
          <p:spPr bwMode="auto">
            <a:xfrm rot="10538971">
              <a:off x="589063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PA_ 187"/>
            <p:cNvCxnSpPr>
              <a:cxnSpLocks/>
            </p:cNvCxnSpPr>
            <p:nvPr/>
          </p:nvCxnSpPr>
          <p:spPr bwMode="auto">
            <a:xfrm rot="10586971">
              <a:off x="5992564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PA_ 188"/>
            <p:cNvCxnSpPr>
              <a:cxnSpLocks/>
            </p:cNvCxnSpPr>
            <p:nvPr/>
          </p:nvCxnSpPr>
          <p:spPr bwMode="auto">
            <a:xfrm rot="10634971">
              <a:off x="6094492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PA_ 187"/>
            <p:cNvCxnSpPr>
              <a:cxnSpLocks/>
            </p:cNvCxnSpPr>
            <p:nvPr/>
          </p:nvCxnSpPr>
          <p:spPr bwMode="auto">
            <a:xfrm rot="10682971">
              <a:off x="6196421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PA_ 188"/>
            <p:cNvCxnSpPr>
              <a:cxnSpLocks/>
            </p:cNvCxnSpPr>
            <p:nvPr/>
          </p:nvCxnSpPr>
          <p:spPr bwMode="auto">
            <a:xfrm rot="10730971">
              <a:off x="629835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PA_ 187"/>
            <p:cNvCxnSpPr>
              <a:cxnSpLocks/>
            </p:cNvCxnSpPr>
            <p:nvPr/>
          </p:nvCxnSpPr>
          <p:spPr bwMode="auto">
            <a:xfrm rot="10778971">
              <a:off x="640027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PA_ 188"/>
            <p:cNvCxnSpPr>
              <a:cxnSpLocks/>
            </p:cNvCxnSpPr>
            <p:nvPr/>
          </p:nvCxnSpPr>
          <p:spPr bwMode="auto">
            <a:xfrm rot="10826970">
              <a:off x="6502207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PA_ 187"/>
            <p:cNvCxnSpPr>
              <a:cxnSpLocks/>
            </p:cNvCxnSpPr>
            <p:nvPr/>
          </p:nvCxnSpPr>
          <p:spPr bwMode="auto">
            <a:xfrm rot="10874970">
              <a:off x="6604136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PA_ 188"/>
            <p:cNvCxnSpPr>
              <a:cxnSpLocks/>
            </p:cNvCxnSpPr>
            <p:nvPr/>
          </p:nvCxnSpPr>
          <p:spPr bwMode="auto">
            <a:xfrm rot="10922971">
              <a:off x="6706064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PA_ 187"/>
            <p:cNvCxnSpPr>
              <a:cxnSpLocks/>
            </p:cNvCxnSpPr>
            <p:nvPr/>
          </p:nvCxnSpPr>
          <p:spPr bwMode="auto">
            <a:xfrm rot="10970970">
              <a:off x="6807995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PA_ 188"/>
            <p:cNvCxnSpPr>
              <a:cxnSpLocks/>
            </p:cNvCxnSpPr>
            <p:nvPr/>
          </p:nvCxnSpPr>
          <p:spPr bwMode="auto">
            <a:xfrm rot="11018971">
              <a:off x="6909922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PA_ 187"/>
            <p:cNvCxnSpPr>
              <a:cxnSpLocks/>
            </p:cNvCxnSpPr>
            <p:nvPr/>
          </p:nvCxnSpPr>
          <p:spPr bwMode="auto">
            <a:xfrm rot="11066971">
              <a:off x="701185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PA_ 188"/>
            <p:cNvCxnSpPr>
              <a:cxnSpLocks/>
            </p:cNvCxnSpPr>
            <p:nvPr/>
          </p:nvCxnSpPr>
          <p:spPr bwMode="auto">
            <a:xfrm rot="11114971">
              <a:off x="711378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PA_ 187"/>
            <p:cNvCxnSpPr>
              <a:cxnSpLocks/>
            </p:cNvCxnSpPr>
            <p:nvPr/>
          </p:nvCxnSpPr>
          <p:spPr bwMode="auto">
            <a:xfrm rot="11162971">
              <a:off x="7215710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PA_ 188"/>
            <p:cNvCxnSpPr>
              <a:cxnSpLocks/>
            </p:cNvCxnSpPr>
            <p:nvPr/>
          </p:nvCxnSpPr>
          <p:spPr bwMode="auto">
            <a:xfrm rot="11210970">
              <a:off x="7317639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PA_ 187"/>
            <p:cNvCxnSpPr>
              <a:cxnSpLocks/>
            </p:cNvCxnSpPr>
            <p:nvPr/>
          </p:nvCxnSpPr>
          <p:spPr bwMode="auto">
            <a:xfrm rot="11258971">
              <a:off x="741956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PA_ 188"/>
            <p:cNvCxnSpPr>
              <a:cxnSpLocks/>
            </p:cNvCxnSpPr>
            <p:nvPr/>
          </p:nvCxnSpPr>
          <p:spPr bwMode="auto">
            <a:xfrm rot="11306970">
              <a:off x="752149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PA_ 187"/>
            <p:cNvCxnSpPr>
              <a:cxnSpLocks/>
            </p:cNvCxnSpPr>
            <p:nvPr/>
          </p:nvCxnSpPr>
          <p:spPr bwMode="auto">
            <a:xfrm rot="11354970">
              <a:off x="7623425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PA_ 188"/>
            <p:cNvCxnSpPr>
              <a:cxnSpLocks/>
            </p:cNvCxnSpPr>
            <p:nvPr/>
          </p:nvCxnSpPr>
          <p:spPr bwMode="auto">
            <a:xfrm rot="11402970">
              <a:off x="7725353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PA_ 187"/>
            <p:cNvCxnSpPr>
              <a:cxnSpLocks/>
            </p:cNvCxnSpPr>
            <p:nvPr/>
          </p:nvCxnSpPr>
          <p:spPr bwMode="auto">
            <a:xfrm rot="11450970">
              <a:off x="7827283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PA_ 188"/>
            <p:cNvCxnSpPr>
              <a:cxnSpLocks/>
            </p:cNvCxnSpPr>
            <p:nvPr/>
          </p:nvCxnSpPr>
          <p:spPr bwMode="auto">
            <a:xfrm rot="11498970">
              <a:off x="792921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PA_ 187"/>
            <p:cNvCxnSpPr>
              <a:cxnSpLocks/>
            </p:cNvCxnSpPr>
            <p:nvPr/>
          </p:nvCxnSpPr>
          <p:spPr bwMode="auto">
            <a:xfrm rot="11546970">
              <a:off x="803113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PA_ 188"/>
            <p:cNvCxnSpPr>
              <a:cxnSpLocks/>
            </p:cNvCxnSpPr>
            <p:nvPr/>
          </p:nvCxnSpPr>
          <p:spPr bwMode="auto">
            <a:xfrm rot="11594971">
              <a:off x="8133067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PA_ 187"/>
            <p:cNvCxnSpPr>
              <a:cxnSpLocks/>
            </p:cNvCxnSpPr>
            <p:nvPr/>
          </p:nvCxnSpPr>
          <p:spPr bwMode="auto">
            <a:xfrm rot="11642971">
              <a:off x="8234998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PA_ 188"/>
            <p:cNvCxnSpPr>
              <a:cxnSpLocks/>
            </p:cNvCxnSpPr>
            <p:nvPr/>
          </p:nvCxnSpPr>
          <p:spPr bwMode="auto">
            <a:xfrm rot="11690971">
              <a:off x="8336926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PA_ 187"/>
            <p:cNvCxnSpPr>
              <a:cxnSpLocks/>
            </p:cNvCxnSpPr>
            <p:nvPr/>
          </p:nvCxnSpPr>
          <p:spPr bwMode="auto">
            <a:xfrm rot="11738971">
              <a:off x="8438856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PA_ 188"/>
            <p:cNvCxnSpPr>
              <a:cxnSpLocks/>
            </p:cNvCxnSpPr>
            <p:nvPr/>
          </p:nvCxnSpPr>
          <p:spPr bwMode="auto">
            <a:xfrm rot="11786971">
              <a:off x="8540783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PA_ 187"/>
            <p:cNvCxnSpPr>
              <a:cxnSpLocks/>
            </p:cNvCxnSpPr>
            <p:nvPr/>
          </p:nvCxnSpPr>
          <p:spPr bwMode="auto">
            <a:xfrm rot="11834971">
              <a:off x="8642714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PA_ 188"/>
            <p:cNvCxnSpPr>
              <a:cxnSpLocks/>
            </p:cNvCxnSpPr>
            <p:nvPr/>
          </p:nvCxnSpPr>
          <p:spPr bwMode="auto">
            <a:xfrm rot="11882971">
              <a:off x="874464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PA_ 187"/>
            <p:cNvCxnSpPr>
              <a:cxnSpLocks/>
            </p:cNvCxnSpPr>
            <p:nvPr/>
          </p:nvCxnSpPr>
          <p:spPr bwMode="auto">
            <a:xfrm rot="11930971">
              <a:off x="8846571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PA_ 188"/>
            <p:cNvCxnSpPr>
              <a:cxnSpLocks/>
            </p:cNvCxnSpPr>
            <p:nvPr/>
          </p:nvCxnSpPr>
          <p:spPr bwMode="auto">
            <a:xfrm rot="11978971">
              <a:off x="8948499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PA_ 187"/>
            <p:cNvCxnSpPr>
              <a:cxnSpLocks/>
            </p:cNvCxnSpPr>
            <p:nvPr/>
          </p:nvCxnSpPr>
          <p:spPr bwMode="auto">
            <a:xfrm rot="12026970">
              <a:off x="9050428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PA_ 188"/>
            <p:cNvCxnSpPr>
              <a:cxnSpLocks/>
            </p:cNvCxnSpPr>
            <p:nvPr/>
          </p:nvCxnSpPr>
          <p:spPr bwMode="auto">
            <a:xfrm rot="12074970">
              <a:off x="9152357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PA_ 187"/>
            <p:cNvCxnSpPr>
              <a:cxnSpLocks/>
            </p:cNvCxnSpPr>
            <p:nvPr/>
          </p:nvCxnSpPr>
          <p:spPr bwMode="auto">
            <a:xfrm rot="12122970">
              <a:off x="9254286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PA_ 188"/>
            <p:cNvCxnSpPr>
              <a:cxnSpLocks/>
            </p:cNvCxnSpPr>
            <p:nvPr/>
          </p:nvCxnSpPr>
          <p:spPr bwMode="auto">
            <a:xfrm rot="12170971">
              <a:off x="9356214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PA_ 187"/>
            <p:cNvCxnSpPr>
              <a:cxnSpLocks/>
            </p:cNvCxnSpPr>
            <p:nvPr/>
          </p:nvCxnSpPr>
          <p:spPr bwMode="auto">
            <a:xfrm rot="12218971">
              <a:off x="9458144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PA_ 188"/>
            <p:cNvCxnSpPr>
              <a:cxnSpLocks/>
            </p:cNvCxnSpPr>
            <p:nvPr/>
          </p:nvCxnSpPr>
          <p:spPr bwMode="auto">
            <a:xfrm rot="12266970">
              <a:off x="9560072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PA_ 187"/>
            <p:cNvCxnSpPr>
              <a:cxnSpLocks/>
            </p:cNvCxnSpPr>
            <p:nvPr/>
          </p:nvCxnSpPr>
          <p:spPr bwMode="auto">
            <a:xfrm rot="12314971">
              <a:off x="966200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PA_ 188"/>
            <p:cNvCxnSpPr>
              <a:cxnSpLocks/>
            </p:cNvCxnSpPr>
            <p:nvPr/>
          </p:nvCxnSpPr>
          <p:spPr bwMode="auto">
            <a:xfrm rot="12362971">
              <a:off x="976393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PA_ 187"/>
            <p:cNvCxnSpPr>
              <a:cxnSpLocks/>
            </p:cNvCxnSpPr>
            <p:nvPr/>
          </p:nvCxnSpPr>
          <p:spPr bwMode="auto">
            <a:xfrm rot="12410970">
              <a:off x="986585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PA_ 188"/>
            <p:cNvCxnSpPr>
              <a:cxnSpLocks/>
            </p:cNvCxnSpPr>
            <p:nvPr/>
          </p:nvCxnSpPr>
          <p:spPr bwMode="auto">
            <a:xfrm rot="12458970">
              <a:off x="9967787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PA_ 187"/>
            <p:cNvCxnSpPr>
              <a:cxnSpLocks/>
            </p:cNvCxnSpPr>
            <p:nvPr/>
          </p:nvCxnSpPr>
          <p:spPr bwMode="auto">
            <a:xfrm rot="12506970">
              <a:off x="1006971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PA_ 188"/>
            <p:cNvCxnSpPr>
              <a:cxnSpLocks/>
            </p:cNvCxnSpPr>
            <p:nvPr/>
          </p:nvCxnSpPr>
          <p:spPr bwMode="auto">
            <a:xfrm rot="12554970">
              <a:off x="1017164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PA_ 187"/>
            <p:cNvCxnSpPr>
              <a:cxnSpLocks/>
            </p:cNvCxnSpPr>
            <p:nvPr/>
          </p:nvCxnSpPr>
          <p:spPr bwMode="auto">
            <a:xfrm rot="12602970">
              <a:off x="10273574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PA_ 188"/>
            <p:cNvCxnSpPr>
              <a:cxnSpLocks/>
            </p:cNvCxnSpPr>
            <p:nvPr/>
          </p:nvCxnSpPr>
          <p:spPr bwMode="auto">
            <a:xfrm rot="12650970">
              <a:off x="1037550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PA_ 187"/>
            <p:cNvCxnSpPr>
              <a:cxnSpLocks/>
            </p:cNvCxnSpPr>
            <p:nvPr/>
          </p:nvCxnSpPr>
          <p:spPr bwMode="auto">
            <a:xfrm rot="12698971">
              <a:off x="1047743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PA_ 188"/>
            <p:cNvCxnSpPr>
              <a:cxnSpLocks/>
            </p:cNvCxnSpPr>
            <p:nvPr/>
          </p:nvCxnSpPr>
          <p:spPr bwMode="auto">
            <a:xfrm rot="12746970">
              <a:off x="1057936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PA_ 187"/>
            <p:cNvCxnSpPr>
              <a:cxnSpLocks/>
            </p:cNvCxnSpPr>
            <p:nvPr/>
          </p:nvCxnSpPr>
          <p:spPr bwMode="auto">
            <a:xfrm rot="12794970">
              <a:off x="1068128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PA_ 188"/>
            <p:cNvCxnSpPr>
              <a:cxnSpLocks/>
            </p:cNvCxnSpPr>
            <p:nvPr/>
          </p:nvCxnSpPr>
          <p:spPr bwMode="auto">
            <a:xfrm rot="12842971">
              <a:off x="10783218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PA_ 187"/>
            <p:cNvCxnSpPr>
              <a:cxnSpLocks/>
            </p:cNvCxnSpPr>
            <p:nvPr/>
          </p:nvCxnSpPr>
          <p:spPr bwMode="auto">
            <a:xfrm rot="12890971">
              <a:off x="1088514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PA_ 188"/>
            <p:cNvCxnSpPr>
              <a:cxnSpLocks/>
            </p:cNvCxnSpPr>
            <p:nvPr/>
          </p:nvCxnSpPr>
          <p:spPr bwMode="auto">
            <a:xfrm rot="12938971">
              <a:off x="10987076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PA_ 187"/>
            <p:cNvCxnSpPr>
              <a:cxnSpLocks/>
            </p:cNvCxnSpPr>
            <p:nvPr/>
          </p:nvCxnSpPr>
          <p:spPr bwMode="auto">
            <a:xfrm rot="12986971">
              <a:off x="11089005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PA_ 188"/>
            <p:cNvCxnSpPr>
              <a:cxnSpLocks/>
            </p:cNvCxnSpPr>
            <p:nvPr/>
          </p:nvCxnSpPr>
          <p:spPr bwMode="auto">
            <a:xfrm rot="13034971">
              <a:off x="11190933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PA_ 187"/>
            <p:cNvCxnSpPr>
              <a:cxnSpLocks/>
            </p:cNvCxnSpPr>
            <p:nvPr/>
          </p:nvCxnSpPr>
          <p:spPr bwMode="auto">
            <a:xfrm rot="13082971">
              <a:off x="11292863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PA_ 188"/>
            <p:cNvCxnSpPr>
              <a:cxnSpLocks/>
            </p:cNvCxnSpPr>
            <p:nvPr/>
          </p:nvCxnSpPr>
          <p:spPr bwMode="auto">
            <a:xfrm rot="13130970">
              <a:off x="1139479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PA_ 187"/>
            <p:cNvCxnSpPr>
              <a:cxnSpLocks/>
            </p:cNvCxnSpPr>
            <p:nvPr/>
          </p:nvCxnSpPr>
          <p:spPr bwMode="auto">
            <a:xfrm rot="13178971">
              <a:off x="11496721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PA_ 188"/>
            <p:cNvCxnSpPr>
              <a:cxnSpLocks/>
            </p:cNvCxnSpPr>
            <p:nvPr/>
          </p:nvCxnSpPr>
          <p:spPr bwMode="auto">
            <a:xfrm rot="13226970">
              <a:off x="11598649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PA_ 187"/>
            <p:cNvCxnSpPr>
              <a:cxnSpLocks/>
            </p:cNvCxnSpPr>
            <p:nvPr/>
          </p:nvCxnSpPr>
          <p:spPr bwMode="auto">
            <a:xfrm rot="13274970">
              <a:off x="11700578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PA_ 188"/>
            <p:cNvCxnSpPr>
              <a:cxnSpLocks/>
            </p:cNvCxnSpPr>
            <p:nvPr/>
          </p:nvCxnSpPr>
          <p:spPr bwMode="auto">
            <a:xfrm rot="13322970">
              <a:off x="1180250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PA_ 187"/>
            <p:cNvCxnSpPr>
              <a:cxnSpLocks/>
            </p:cNvCxnSpPr>
            <p:nvPr/>
          </p:nvCxnSpPr>
          <p:spPr bwMode="auto">
            <a:xfrm rot="13370971">
              <a:off x="11904435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PA_ 188"/>
            <p:cNvCxnSpPr>
              <a:cxnSpLocks/>
            </p:cNvCxnSpPr>
            <p:nvPr/>
          </p:nvCxnSpPr>
          <p:spPr bwMode="auto">
            <a:xfrm rot="13418971">
              <a:off x="12006364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PA_ 187"/>
            <p:cNvCxnSpPr>
              <a:cxnSpLocks/>
            </p:cNvCxnSpPr>
            <p:nvPr/>
          </p:nvCxnSpPr>
          <p:spPr bwMode="auto">
            <a:xfrm rot="13466970">
              <a:off x="1210829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PA_ 188"/>
            <p:cNvCxnSpPr>
              <a:cxnSpLocks/>
            </p:cNvCxnSpPr>
            <p:nvPr/>
          </p:nvCxnSpPr>
          <p:spPr bwMode="auto">
            <a:xfrm rot="13514971">
              <a:off x="1221022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PA_ 187"/>
            <p:cNvCxnSpPr>
              <a:cxnSpLocks/>
            </p:cNvCxnSpPr>
            <p:nvPr/>
          </p:nvCxnSpPr>
          <p:spPr bwMode="auto">
            <a:xfrm rot="13562971">
              <a:off x="12312151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PA_ 188"/>
            <p:cNvCxnSpPr>
              <a:cxnSpLocks/>
            </p:cNvCxnSpPr>
            <p:nvPr/>
          </p:nvCxnSpPr>
          <p:spPr bwMode="auto">
            <a:xfrm rot="13610970">
              <a:off x="12414079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PA_ 187"/>
            <p:cNvCxnSpPr>
              <a:cxnSpLocks/>
            </p:cNvCxnSpPr>
            <p:nvPr/>
          </p:nvCxnSpPr>
          <p:spPr bwMode="auto">
            <a:xfrm rot="13658970">
              <a:off x="12516008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PA_ 188"/>
            <p:cNvCxnSpPr>
              <a:cxnSpLocks/>
            </p:cNvCxnSpPr>
            <p:nvPr/>
          </p:nvCxnSpPr>
          <p:spPr bwMode="auto">
            <a:xfrm rot="13706970">
              <a:off x="12617938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PA_ 187"/>
            <p:cNvCxnSpPr>
              <a:cxnSpLocks/>
            </p:cNvCxnSpPr>
            <p:nvPr/>
          </p:nvCxnSpPr>
          <p:spPr bwMode="auto">
            <a:xfrm rot="13754970">
              <a:off x="1271986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PA_ 188"/>
            <p:cNvCxnSpPr>
              <a:cxnSpLocks/>
            </p:cNvCxnSpPr>
            <p:nvPr/>
          </p:nvCxnSpPr>
          <p:spPr bwMode="auto">
            <a:xfrm rot="13802970">
              <a:off x="1282179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PA_ 187"/>
            <p:cNvCxnSpPr>
              <a:cxnSpLocks/>
            </p:cNvCxnSpPr>
            <p:nvPr/>
          </p:nvCxnSpPr>
          <p:spPr bwMode="auto">
            <a:xfrm rot="13850970">
              <a:off x="12923723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PA_ 188"/>
            <p:cNvCxnSpPr>
              <a:cxnSpLocks/>
            </p:cNvCxnSpPr>
            <p:nvPr/>
          </p:nvCxnSpPr>
          <p:spPr bwMode="auto">
            <a:xfrm rot="13898971">
              <a:off x="13025653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PA_ 187"/>
            <p:cNvCxnSpPr>
              <a:cxnSpLocks/>
            </p:cNvCxnSpPr>
            <p:nvPr/>
          </p:nvCxnSpPr>
          <p:spPr bwMode="auto">
            <a:xfrm rot="13946971">
              <a:off x="1312758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PA_ 188"/>
            <p:cNvCxnSpPr>
              <a:cxnSpLocks/>
            </p:cNvCxnSpPr>
            <p:nvPr/>
          </p:nvCxnSpPr>
          <p:spPr bwMode="auto">
            <a:xfrm rot="13994971">
              <a:off x="1322951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PA_ 187"/>
            <p:cNvCxnSpPr>
              <a:cxnSpLocks/>
            </p:cNvCxnSpPr>
            <p:nvPr/>
          </p:nvCxnSpPr>
          <p:spPr bwMode="auto">
            <a:xfrm rot="14042971">
              <a:off x="13232526" y="-1630957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PA_ 188"/>
            <p:cNvCxnSpPr>
              <a:cxnSpLocks/>
            </p:cNvCxnSpPr>
            <p:nvPr/>
          </p:nvCxnSpPr>
          <p:spPr bwMode="auto">
            <a:xfrm rot="14090971">
              <a:off x="13232526" y="-1458149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PA_ 187"/>
            <p:cNvCxnSpPr>
              <a:cxnSpLocks/>
            </p:cNvCxnSpPr>
            <p:nvPr/>
          </p:nvCxnSpPr>
          <p:spPr bwMode="auto">
            <a:xfrm rot="14138971">
              <a:off x="13232526" y="-142710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PA_ 188"/>
            <p:cNvCxnSpPr>
              <a:cxnSpLocks/>
            </p:cNvCxnSpPr>
            <p:nvPr/>
          </p:nvCxnSpPr>
          <p:spPr bwMode="auto">
            <a:xfrm rot="14186970">
              <a:off x="13232526" y="-125429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PA_ 187"/>
            <p:cNvCxnSpPr>
              <a:cxnSpLocks/>
            </p:cNvCxnSpPr>
            <p:nvPr/>
          </p:nvCxnSpPr>
          <p:spPr bwMode="auto">
            <a:xfrm rot="14234971">
              <a:off x="13232526" y="-122324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PA_ 188"/>
            <p:cNvCxnSpPr>
              <a:cxnSpLocks/>
            </p:cNvCxnSpPr>
            <p:nvPr/>
          </p:nvCxnSpPr>
          <p:spPr bwMode="auto">
            <a:xfrm rot="14282971">
              <a:off x="13232526" y="-105043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PA_ 187"/>
            <p:cNvCxnSpPr>
              <a:cxnSpLocks/>
            </p:cNvCxnSpPr>
            <p:nvPr/>
          </p:nvCxnSpPr>
          <p:spPr bwMode="auto">
            <a:xfrm rot="14330970">
              <a:off x="13232526" y="-101938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PA_ 188"/>
            <p:cNvCxnSpPr>
              <a:cxnSpLocks/>
            </p:cNvCxnSpPr>
            <p:nvPr/>
          </p:nvCxnSpPr>
          <p:spPr bwMode="auto">
            <a:xfrm rot="14378971">
              <a:off x="13232526" y="-84657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PA_ 187"/>
            <p:cNvCxnSpPr>
              <a:cxnSpLocks/>
            </p:cNvCxnSpPr>
            <p:nvPr/>
          </p:nvCxnSpPr>
          <p:spPr bwMode="auto">
            <a:xfrm rot="14426971">
              <a:off x="13232526" y="-81552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PA_ 188"/>
            <p:cNvCxnSpPr>
              <a:cxnSpLocks/>
            </p:cNvCxnSpPr>
            <p:nvPr/>
          </p:nvCxnSpPr>
          <p:spPr bwMode="auto">
            <a:xfrm rot="14474971">
              <a:off x="13232526" y="-64271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PA_ 187"/>
            <p:cNvCxnSpPr>
              <a:cxnSpLocks/>
            </p:cNvCxnSpPr>
            <p:nvPr/>
          </p:nvCxnSpPr>
          <p:spPr bwMode="auto">
            <a:xfrm rot="14522971">
              <a:off x="13232526" y="-61166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PA_ 188"/>
            <p:cNvCxnSpPr>
              <a:cxnSpLocks/>
            </p:cNvCxnSpPr>
            <p:nvPr/>
          </p:nvCxnSpPr>
          <p:spPr bwMode="auto">
            <a:xfrm rot="14570971">
              <a:off x="13232526" y="-43886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PA_ 187"/>
            <p:cNvCxnSpPr>
              <a:cxnSpLocks/>
            </p:cNvCxnSpPr>
            <p:nvPr/>
          </p:nvCxnSpPr>
          <p:spPr bwMode="auto">
            <a:xfrm rot="14618971">
              <a:off x="13232526" y="-40781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PA_ 188"/>
            <p:cNvCxnSpPr>
              <a:cxnSpLocks/>
            </p:cNvCxnSpPr>
            <p:nvPr/>
          </p:nvCxnSpPr>
          <p:spPr bwMode="auto">
            <a:xfrm rot="14666970">
              <a:off x="13232526" y="-23500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PA_ 187"/>
            <p:cNvCxnSpPr>
              <a:cxnSpLocks/>
            </p:cNvCxnSpPr>
            <p:nvPr/>
          </p:nvCxnSpPr>
          <p:spPr bwMode="auto">
            <a:xfrm rot="14714970">
              <a:off x="13232526" y="-20395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PA_ 188"/>
            <p:cNvCxnSpPr>
              <a:cxnSpLocks/>
            </p:cNvCxnSpPr>
            <p:nvPr/>
          </p:nvCxnSpPr>
          <p:spPr bwMode="auto">
            <a:xfrm rot="14762971">
              <a:off x="13232526" y="-3114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PA_ 187"/>
            <p:cNvCxnSpPr>
              <a:cxnSpLocks/>
            </p:cNvCxnSpPr>
            <p:nvPr/>
          </p:nvCxnSpPr>
          <p:spPr bwMode="auto">
            <a:xfrm rot="14810970">
              <a:off x="13232526" y="-9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PA_ 188"/>
            <p:cNvCxnSpPr>
              <a:cxnSpLocks/>
            </p:cNvCxnSpPr>
            <p:nvPr/>
          </p:nvCxnSpPr>
          <p:spPr bwMode="auto">
            <a:xfrm rot="14858971">
              <a:off x="13232526" y="17271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PA_ 187"/>
            <p:cNvCxnSpPr>
              <a:cxnSpLocks/>
            </p:cNvCxnSpPr>
            <p:nvPr/>
          </p:nvCxnSpPr>
          <p:spPr bwMode="auto">
            <a:xfrm rot="14906971">
              <a:off x="13232526" y="20376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PA_ 188"/>
            <p:cNvCxnSpPr>
              <a:cxnSpLocks/>
            </p:cNvCxnSpPr>
            <p:nvPr/>
          </p:nvCxnSpPr>
          <p:spPr bwMode="auto">
            <a:xfrm rot="14954971">
              <a:off x="13232526" y="37657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PA_ 187"/>
            <p:cNvCxnSpPr>
              <a:cxnSpLocks/>
            </p:cNvCxnSpPr>
            <p:nvPr/>
          </p:nvCxnSpPr>
          <p:spPr bwMode="auto">
            <a:xfrm rot="15002971">
              <a:off x="13232526" y="40761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PA_ 188"/>
            <p:cNvCxnSpPr>
              <a:cxnSpLocks/>
            </p:cNvCxnSpPr>
            <p:nvPr/>
          </p:nvCxnSpPr>
          <p:spPr bwMode="auto">
            <a:xfrm rot="15050970">
              <a:off x="13232526" y="580429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PA_ 187"/>
            <p:cNvCxnSpPr>
              <a:cxnSpLocks/>
            </p:cNvCxnSpPr>
            <p:nvPr/>
          </p:nvCxnSpPr>
          <p:spPr bwMode="auto">
            <a:xfrm rot="15098971">
              <a:off x="13232526" y="611477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PA_ 188"/>
            <p:cNvCxnSpPr>
              <a:cxnSpLocks/>
            </p:cNvCxnSpPr>
            <p:nvPr/>
          </p:nvCxnSpPr>
          <p:spPr bwMode="auto">
            <a:xfrm rot="15146970">
              <a:off x="13232526" y="78428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PA_ 187"/>
            <p:cNvCxnSpPr>
              <a:cxnSpLocks/>
            </p:cNvCxnSpPr>
            <p:nvPr/>
          </p:nvCxnSpPr>
          <p:spPr bwMode="auto">
            <a:xfrm rot="15194970">
              <a:off x="13232526" y="81533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PA_ 188"/>
            <p:cNvCxnSpPr>
              <a:cxnSpLocks/>
            </p:cNvCxnSpPr>
            <p:nvPr/>
          </p:nvCxnSpPr>
          <p:spPr bwMode="auto">
            <a:xfrm rot="15242970">
              <a:off x="13232526" y="9881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PA_ 187"/>
            <p:cNvCxnSpPr>
              <a:cxnSpLocks/>
            </p:cNvCxnSpPr>
            <p:nvPr/>
          </p:nvCxnSpPr>
          <p:spPr bwMode="auto">
            <a:xfrm rot="15290970">
              <a:off x="13232526" y="1019192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PA_ 188"/>
            <p:cNvCxnSpPr>
              <a:cxnSpLocks/>
            </p:cNvCxnSpPr>
            <p:nvPr/>
          </p:nvCxnSpPr>
          <p:spPr bwMode="auto">
            <a:xfrm rot="15338970">
              <a:off x="13232526" y="119200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PA_ 187"/>
            <p:cNvCxnSpPr>
              <a:cxnSpLocks/>
            </p:cNvCxnSpPr>
            <p:nvPr/>
          </p:nvCxnSpPr>
          <p:spPr bwMode="auto">
            <a:xfrm rot="15386971">
              <a:off x="13232526" y="122305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PA_ 188"/>
            <p:cNvCxnSpPr>
              <a:cxnSpLocks/>
            </p:cNvCxnSpPr>
            <p:nvPr/>
          </p:nvCxnSpPr>
          <p:spPr bwMode="auto">
            <a:xfrm rot="15434971">
              <a:off x="13232526" y="139585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PA_ 187"/>
            <p:cNvCxnSpPr>
              <a:cxnSpLocks/>
            </p:cNvCxnSpPr>
            <p:nvPr/>
          </p:nvCxnSpPr>
          <p:spPr bwMode="auto">
            <a:xfrm rot="15482971">
              <a:off x="13232526" y="142690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PA_ 188"/>
            <p:cNvCxnSpPr>
              <a:cxnSpLocks/>
            </p:cNvCxnSpPr>
            <p:nvPr/>
          </p:nvCxnSpPr>
          <p:spPr bwMode="auto">
            <a:xfrm rot="15530970">
              <a:off x="13232526" y="159971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PA_ 187"/>
            <p:cNvCxnSpPr>
              <a:cxnSpLocks/>
            </p:cNvCxnSpPr>
            <p:nvPr/>
          </p:nvCxnSpPr>
          <p:spPr bwMode="auto">
            <a:xfrm rot="15578969">
              <a:off x="13232526" y="163076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PA_ 188"/>
            <p:cNvCxnSpPr>
              <a:cxnSpLocks/>
            </p:cNvCxnSpPr>
            <p:nvPr/>
          </p:nvCxnSpPr>
          <p:spPr bwMode="auto">
            <a:xfrm rot="15626971">
              <a:off x="13232526" y="180357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PA_ 187"/>
            <p:cNvCxnSpPr>
              <a:cxnSpLocks/>
            </p:cNvCxnSpPr>
            <p:nvPr/>
          </p:nvCxnSpPr>
          <p:spPr bwMode="auto">
            <a:xfrm rot="15674971">
              <a:off x="13232526" y="183462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PA_ 188"/>
            <p:cNvCxnSpPr>
              <a:cxnSpLocks/>
            </p:cNvCxnSpPr>
            <p:nvPr/>
          </p:nvCxnSpPr>
          <p:spPr bwMode="auto">
            <a:xfrm rot="15722971">
              <a:off x="13232526" y="200743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PA_ 187"/>
            <p:cNvCxnSpPr>
              <a:cxnSpLocks/>
            </p:cNvCxnSpPr>
            <p:nvPr/>
          </p:nvCxnSpPr>
          <p:spPr bwMode="auto">
            <a:xfrm rot="15770970">
              <a:off x="13232526" y="203848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PA_ 188"/>
            <p:cNvCxnSpPr>
              <a:cxnSpLocks/>
            </p:cNvCxnSpPr>
            <p:nvPr/>
          </p:nvCxnSpPr>
          <p:spPr bwMode="auto">
            <a:xfrm rot="15818969">
              <a:off x="13232526" y="221128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PA_ 187"/>
            <p:cNvCxnSpPr>
              <a:cxnSpLocks/>
            </p:cNvCxnSpPr>
            <p:nvPr/>
          </p:nvCxnSpPr>
          <p:spPr bwMode="auto">
            <a:xfrm rot="15866970">
              <a:off x="13232526" y="224233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PA_ 188"/>
            <p:cNvCxnSpPr>
              <a:cxnSpLocks/>
            </p:cNvCxnSpPr>
            <p:nvPr/>
          </p:nvCxnSpPr>
          <p:spPr bwMode="auto">
            <a:xfrm rot="15914971">
              <a:off x="13232526" y="241514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PA_ 187"/>
            <p:cNvCxnSpPr>
              <a:cxnSpLocks/>
            </p:cNvCxnSpPr>
            <p:nvPr/>
          </p:nvCxnSpPr>
          <p:spPr bwMode="auto">
            <a:xfrm rot="15962971">
              <a:off x="13232526" y="2446197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PA_ 188"/>
            <p:cNvCxnSpPr>
              <a:cxnSpLocks/>
            </p:cNvCxnSpPr>
            <p:nvPr/>
          </p:nvCxnSpPr>
          <p:spPr bwMode="auto">
            <a:xfrm rot="16010970">
              <a:off x="13232526" y="261900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PA_ 187"/>
            <p:cNvCxnSpPr>
              <a:cxnSpLocks/>
            </p:cNvCxnSpPr>
            <p:nvPr/>
          </p:nvCxnSpPr>
          <p:spPr bwMode="auto">
            <a:xfrm rot="16058970">
              <a:off x="13232526" y="265005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PA_ 188"/>
            <p:cNvCxnSpPr>
              <a:cxnSpLocks/>
            </p:cNvCxnSpPr>
            <p:nvPr/>
          </p:nvCxnSpPr>
          <p:spPr bwMode="auto">
            <a:xfrm rot="16106970">
              <a:off x="13232526" y="282286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PA_ 187"/>
            <p:cNvCxnSpPr>
              <a:cxnSpLocks/>
            </p:cNvCxnSpPr>
            <p:nvPr/>
          </p:nvCxnSpPr>
          <p:spPr bwMode="auto">
            <a:xfrm rot="16154971">
              <a:off x="13232526" y="285391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PA_ 188"/>
            <p:cNvCxnSpPr>
              <a:cxnSpLocks/>
            </p:cNvCxnSpPr>
            <p:nvPr/>
          </p:nvCxnSpPr>
          <p:spPr bwMode="auto">
            <a:xfrm rot="16202971">
              <a:off x="13232526" y="302672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PA_ 187"/>
            <p:cNvCxnSpPr>
              <a:cxnSpLocks/>
            </p:cNvCxnSpPr>
            <p:nvPr/>
          </p:nvCxnSpPr>
          <p:spPr bwMode="auto">
            <a:xfrm rot="16250971">
              <a:off x="13232526" y="305776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PA_ 188"/>
            <p:cNvCxnSpPr>
              <a:cxnSpLocks/>
            </p:cNvCxnSpPr>
            <p:nvPr/>
          </p:nvCxnSpPr>
          <p:spPr bwMode="auto">
            <a:xfrm rot="16298969">
              <a:off x="13232526" y="323057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PA_ 187"/>
            <p:cNvCxnSpPr>
              <a:cxnSpLocks/>
            </p:cNvCxnSpPr>
            <p:nvPr/>
          </p:nvCxnSpPr>
          <p:spPr bwMode="auto">
            <a:xfrm rot="16346971">
              <a:off x="13232526" y="326162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PA_ 188"/>
            <p:cNvCxnSpPr>
              <a:cxnSpLocks/>
            </p:cNvCxnSpPr>
            <p:nvPr/>
          </p:nvCxnSpPr>
          <p:spPr bwMode="auto">
            <a:xfrm rot="16394971">
              <a:off x="13232526" y="343443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PA_ 187"/>
            <p:cNvCxnSpPr>
              <a:cxnSpLocks/>
            </p:cNvCxnSpPr>
            <p:nvPr/>
          </p:nvCxnSpPr>
          <p:spPr bwMode="auto">
            <a:xfrm rot="16442971">
              <a:off x="13232526" y="346548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PA_ 188"/>
            <p:cNvCxnSpPr>
              <a:cxnSpLocks/>
            </p:cNvCxnSpPr>
            <p:nvPr/>
          </p:nvCxnSpPr>
          <p:spPr bwMode="auto">
            <a:xfrm rot="16490971">
              <a:off x="13232526" y="363829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PA_ 187"/>
            <p:cNvCxnSpPr>
              <a:cxnSpLocks/>
            </p:cNvCxnSpPr>
            <p:nvPr/>
          </p:nvCxnSpPr>
          <p:spPr bwMode="auto">
            <a:xfrm rot="16538970">
              <a:off x="13232526" y="366934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PA_ 188"/>
            <p:cNvCxnSpPr>
              <a:cxnSpLocks/>
            </p:cNvCxnSpPr>
            <p:nvPr/>
          </p:nvCxnSpPr>
          <p:spPr bwMode="auto">
            <a:xfrm rot="16586971">
              <a:off x="13232526" y="384215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PA_ 187"/>
            <p:cNvCxnSpPr>
              <a:cxnSpLocks/>
            </p:cNvCxnSpPr>
            <p:nvPr/>
          </p:nvCxnSpPr>
          <p:spPr bwMode="auto">
            <a:xfrm rot="16634971">
              <a:off x="13232526" y="387320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PA_ 188"/>
            <p:cNvCxnSpPr>
              <a:cxnSpLocks/>
            </p:cNvCxnSpPr>
            <p:nvPr/>
          </p:nvCxnSpPr>
          <p:spPr bwMode="auto">
            <a:xfrm rot="16682972">
              <a:off x="13232526" y="404600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PA_ 187"/>
            <p:cNvCxnSpPr>
              <a:cxnSpLocks/>
            </p:cNvCxnSpPr>
            <p:nvPr/>
          </p:nvCxnSpPr>
          <p:spPr bwMode="auto">
            <a:xfrm rot="16730971">
              <a:off x="13232526" y="4077057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PA_ 188"/>
            <p:cNvCxnSpPr>
              <a:cxnSpLocks/>
            </p:cNvCxnSpPr>
            <p:nvPr/>
          </p:nvCxnSpPr>
          <p:spPr bwMode="auto">
            <a:xfrm rot="16778969">
              <a:off x="13232526" y="424986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PA_ 187"/>
            <p:cNvCxnSpPr>
              <a:cxnSpLocks/>
            </p:cNvCxnSpPr>
            <p:nvPr/>
          </p:nvCxnSpPr>
          <p:spPr bwMode="auto">
            <a:xfrm rot="16826971">
              <a:off x="13232526" y="428091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PA_ 188"/>
            <p:cNvCxnSpPr>
              <a:cxnSpLocks/>
            </p:cNvCxnSpPr>
            <p:nvPr/>
          </p:nvCxnSpPr>
          <p:spPr bwMode="auto">
            <a:xfrm rot="16874971">
              <a:off x="13232526" y="445372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PA_ 187"/>
            <p:cNvCxnSpPr>
              <a:cxnSpLocks/>
            </p:cNvCxnSpPr>
            <p:nvPr/>
          </p:nvCxnSpPr>
          <p:spPr bwMode="auto">
            <a:xfrm rot="16922971">
              <a:off x="13232526" y="448477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PA_ 188"/>
            <p:cNvCxnSpPr>
              <a:cxnSpLocks/>
            </p:cNvCxnSpPr>
            <p:nvPr/>
          </p:nvCxnSpPr>
          <p:spPr bwMode="auto">
            <a:xfrm rot="16970970">
              <a:off x="13232526" y="465758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PA_ 187"/>
            <p:cNvCxnSpPr>
              <a:cxnSpLocks/>
            </p:cNvCxnSpPr>
            <p:nvPr/>
          </p:nvCxnSpPr>
          <p:spPr bwMode="auto">
            <a:xfrm rot="17018970">
              <a:off x="13232526" y="468863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PA_ 188"/>
            <p:cNvCxnSpPr>
              <a:cxnSpLocks/>
            </p:cNvCxnSpPr>
            <p:nvPr/>
          </p:nvCxnSpPr>
          <p:spPr bwMode="auto">
            <a:xfrm rot="17066971">
              <a:off x="13232526" y="486143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PA_ 187"/>
            <p:cNvCxnSpPr>
              <a:cxnSpLocks/>
            </p:cNvCxnSpPr>
            <p:nvPr/>
          </p:nvCxnSpPr>
          <p:spPr bwMode="auto">
            <a:xfrm rot="17114971">
              <a:off x="13232526" y="489248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PA_ 188"/>
            <p:cNvCxnSpPr>
              <a:cxnSpLocks/>
            </p:cNvCxnSpPr>
            <p:nvPr/>
          </p:nvCxnSpPr>
          <p:spPr bwMode="auto">
            <a:xfrm rot="17162972">
              <a:off x="13232526" y="506529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PA_ 187"/>
            <p:cNvCxnSpPr>
              <a:cxnSpLocks/>
            </p:cNvCxnSpPr>
            <p:nvPr/>
          </p:nvCxnSpPr>
          <p:spPr bwMode="auto">
            <a:xfrm rot="17210971">
              <a:off x="13232526" y="509634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PA_ 188"/>
            <p:cNvCxnSpPr>
              <a:cxnSpLocks/>
            </p:cNvCxnSpPr>
            <p:nvPr/>
          </p:nvCxnSpPr>
          <p:spPr bwMode="auto">
            <a:xfrm rot="17258969">
              <a:off x="13232526" y="526915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PA_ 187"/>
            <p:cNvCxnSpPr>
              <a:cxnSpLocks/>
            </p:cNvCxnSpPr>
            <p:nvPr/>
          </p:nvCxnSpPr>
          <p:spPr bwMode="auto">
            <a:xfrm rot="17306971">
              <a:off x="13232526" y="530020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PA_ 188"/>
            <p:cNvCxnSpPr>
              <a:cxnSpLocks/>
            </p:cNvCxnSpPr>
            <p:nvPr/>
          </p:nvCxnSpPr>
          <p:spPr bwMode="auto">
            <a:xfrm rot="17354971">
              <a:off x="13232526" y="547301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PA_ 187"/>
            <p:cNvCxnSpPr>
              <a:cxnSpLocks/>
            </p:cNvCxnSpPr>
            <p:nvPr/>
          </p:nvCxnSpPr>
          <p:spPr bwMode="auto">
            <a:xfrm rot="17402971">
              <a:off x="13232526" y="550406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PA_ 188"/>
            <p:cNvCxnSpPr>
              <a:cxnSpLocks/>
            </p:cNvCxnSpPr>
            <p:nvPr/>
          </p:nvCxnSpPr>
          <p:spPr bwMode="auto">
            <a:xfrm rot="17450970">
              <a:off x="13232526" y="567687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PA_ 187"/>
            <p:cNvCxnSpPr>
              <a:cxnSpLocks/>
            </p:cNvCxnSpPr>
            <p:nvPr/>
          </p:nvCxnSpPr>
          <p:spPr bwMode="auto">
            <a:xfrm rot="17498969">
              <a:off x="13232526" y="570791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PA_ 188"/>
            <p:cNvCxnSpPr>
              <a:cxnSpLocks/>
            </p:cNvCxnSpPr>
            <p:nvPr/>
          </p:nvCxnSpPr>
          <p:spPr bwMode="auto">
            <a:xfrm rot="17546971">
              <a:off x="13232526" y="588072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PA_ 187"/>
            <p:cNvCxnSpPr>
              <a:cxnSpLocks/>
            </p:cNvCxnSpPr>
            <p:nvPr/>
          </p:nvCxnSpPr>
          <p:spPr bwMode="auto">
            <a:xfrm rot="17594971">
              <a:off x="13232526" y="591177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PA_ 188"/>
            <p:cNvCxnSpPr>
              <a:cxnSpLocks/>
            </p:cNvCxnSpPr>
            <p:nvPr/>
          </p:nvCxnSpPr>
          <p:spPr bwMode="auto">
            <a:xfrm rot="17642971">
              <a:off x="13232526" y="608458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PA_ 187"/>
            <p:cNvCxnSpPr>
              <a:cxnSpLocks/>
            </p:cNvCxnSpPr>
            <p:nvPr/>
          </p:nvCxnSpPr>
          <p:spPr bwMode="auto">
            <a:xfrm rot="17690970">
              <a:off x="13232526" y="611563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PA_ 188"/>
            <p:cNvCxnSpPr>
              <a:cxnSpLocks/>
            </p:cNvCxnSpPr>
            <p:nvPr/>
          </p:nvCxnSpPr>
          <p:spPr bwMode="auto">
            <a:xfrm rot="17738970">
              <a:off x="13232526" y="62884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PA_ 187"/>
            <p:cNvCxnSpPr>
              <a:cxnSpLocks/>
            </p:cNvCxnSpPr>
            <p:nvPr/>
          </p:nvCxnSpPr>
          <p:spPr bwMode="auto">
            <a:xfrm rot="17786971">
              <a:off x="13232526" y="631949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PA_ 188"/>
            <p:cNvCxnSpPr>
              <a:cxnSpLocks/>
            </p:cNvCxnSpPr>
            <p:nvPr/>
          </p:nvCxnSpPr>
          <p:spPr bwMode="auto">
            <a:xfrm rot="17834971">
              <a:off x="13232526" y="649230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PA_ 187"/>
            <p:cNvCxnSpPr>
              <a:cxnSpLocks/>
            </p:cNvCxnSpPr>
            <p:nvPr/>
          </p:nvCxnSpPr>
          <p:spPr bwMode="auto">
            <a:xfrm rot="17882972">
              <a:off x="13232526" y="652334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PA_ 188"/>
            <p:cNvCxnSpPr>
              <a:cxnSpLocks/>
            </p:cNvCxnSpPr>
            <p:nvPr/>
          </p:nvCxnSpPr>
          <p:spPr bwMode="auto">
            <a:xfrm rot="17930971">
              <a:off x="13232526" y="669615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PA_ 187"/>
            <p:cNvCxnSpPr>
              <a:cxnSpLocks/>
            </p:cNvCxnSpPr>
            <p:nvPr/>
          </p:nvCxnSpPr>
          <p:spPr bwMode="auto">
            <a:xfrm rot="17978970">
              <a:off x="13232526" y="672720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PA_ 188"/>
            <p:cNvCxnSpPr>
              <a:cxnSpLocks/>
            </p:cNvCxnSpPr>
            <p:nvPr/>
          </p:nvCxnSpPr>
          <p:spPr bwMode="auto">
            <a:xfrm rot="18026971">
              <a:off x="13232526" y="690001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PA_ 187"/>
            <p:cNvCxnSpPr>
              <a:cxnSpLocks/>
            </p:cNvCxnSpPr>
            <p:nvPr/>
          </p:nvCxnSpPr>
          <p:spPr bwMode="auto">
            <a:xfrm rot="18074971">
              <a:off x="13232526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PA_ 188"/>
            <p:cNvCxnSpPr>
              <a:cxnSpLocks/>
            </p:cNvCxnSpPr>
            <p:nvPr/>
          </p:nvCxnSpPr>
          <p:spPr bwMode="auto">
            <a:xfrm rot="18122972">
              <a:off x="13130597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PA_ 187"/>
            <p:cNvCxnSpPr>
              <a:cxnSpLocks/>
            </p:cNvCxnSpPr>
            <p:nvPr/>
          </p:nvCxnSpPr>
          <p:spPr bwMode="auto">
            <a:xfrm rot="18170971">
              <a:off x="1302866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PA_ 188"/>
            <p:cNvCxnSpPr>
              <a:cxnSpLocks/>
            </p:cNvCxnSpPr>
            <p:nvPr/>
          </p:nvCxnSpPr>
          <p:spPr bwMode="auto">
            <a:xfrm rot="18218969">
              <a:off x="12926737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PA_ 187"/>
            <p:cNvCxnSpPr>
              <a:cxnSpLocks/>
            </p:cNvCxnSpPr>
            <p:nvPr/>
          </p:nvCxnSpPr>
          <p:spPr bwMode="auto">
            <a:xfrm rot="18266971">
              <a:off x="12824809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PA_ 188"/>
            <p:cNvCxnSpPr>
              <a:cxnSpLocks/>
            </p:cNvCxnSpPr>
            <p:nvPr/>
          </p:nvCxnSpPr>
          <p:spPr bwMode="auto">
            <a:xfrm rot="18314971">
              <a:off x="12722880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PA_ 187"/>
            <p:cNvCxnSpPr>
              <a:cxnSpLocks/>
            </p:cNvCxnSpPr>
            <p:nvPr/>
          </p:nvCxnSpPr>
          <p:spPr bwMode="auto">
            <a:xfrm rot="18362972">
              <a:off x="1262095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PA_ 188"/>
            <p:cNvCxnSpPr>
              <a:cxnSpLocks/>
            </p:cNvCxnSpPr>
            <p:nvPr/>
          </p:nvCxnSpPr>
          <p:spPr bwMode="auto">
            <a:xfrm rot="18410971">
              <a:off x="12519023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PA_ 187"/>
            <p:cNvCxnSpPr>
              <a:cxnSpLocks/>
            </p:cNvCxnSpPr>
            <p:nvPr/>
          </p:nvCxnSpPr>
          <p:spPr bwMode="auto">
            <a:xfrm rot="18458970">
              <a:off x="12417095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PA_ 188"/>
            <p:cNvCxnSpPr>
              <a:cxnSpLocks/>
            </p:cNvCxnSpPr>
            <p:nvPr/>
          </p:nvCxnSpPr>
          <p:spPr bwMode="auto">
            <a:xfrm rot="18506971">
              <a:off x="12315165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PA_ 187"/>
            <p:cNvCxnSpPr>
              <a:cxnSpLocks/>
            </p:cNvCxnSpPr>
            <p:nvPr/>
          </p:nvCxnSpPr>
          <p:spPr bwMode="auto">
            <a:xfrm rot="18554971">
              <a:off x="1221323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PA_ 188"/>
            <p:cNvCxnSpPr>
              <a:cxnSpLocks/>
            </p:cNvCxnSpPr>
            <p:nvPr/>
          </p:nvCxnSpPr>
          <p:spPr bwMode="auto">
            <a:xfrm rot="18602972">
              <a:off x="1211130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PA_ 187"/>
            <p:cNvCxnSpPr>
              <a:cxnSpLocks/>
            </p:cNvCxnSpPr>
            <p:nvPr/>
          </p:nvCxnSpPr>
          <p:spPr bwMode="auto">
            <a:xfrm rot="18650971">
              <a:off x="12009379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PA_ 188"/>
            <p:cNvCxnSpPr>
              <a:cxnSpLocks/>
            </p:cNvCxnSpPr>
            <p:nvPr/>
          </p:nvCxnSpPr>
          <p:spPr bwMode="auto">
            <a:xfrm rot="18698969">
              <a:off x="1190744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PA_ 187"/>
            <p:cNvCxnSpPr>
              <a:cxnSpLocks/>
            </p:cNvCxnSpPr>
            <p:nvPr/>
          </p:nvCxnSpPr>
          <p:spPr bwMode="auto">
            <a:xfrm rot="18746971">
              <a:off x="11805521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PA_ 188"/>
            <p:cNvCxnSpPr>
              <a:cxnSpLocks/>
            </p:cNvCxnSpPr>
            <p:nvPr/>
          </p:nvCxnSpPr>
          <p:spPr bwMode="auto">
            <a:xfrm rot="18794971">
              <a:off x="11703592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PA_ 187"/>
            <p:cNvCxnSpPr>
              <a:cxnSpLocks/>
            </p:cNvCxnSpPr>
            <p:nvPr/>
          </p:nvCxnSpPr>
          <p:spPr bwMode="auto">
            <a:xfrm rot="18842972">
              <a:off x="11601664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PA_ 188"/>
            <p:cNvCxnSpPr>
              <a:cxnSpLocks/>
            </p:cNvCxnSpPr>
            <p:nvPr/>
          </p:nvCxnSpPr>
          <p:spPr bwMode="auto">
            <a:xfrm rot="18890970">
              <a:off x="1149973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PA_ 187"/>
            <p:cNvCxnSpPr>
              <a:cxnSpLocks/>
            </p:cNvCxnSpPr>
            <p:nvPr/>
          </p:nvCxnSpPr>
          <p:spPr bwMode="auto">
            <a:xfrm rot="18938970">
              <a:off x="1139780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PA_ 188"/>
            <p:cNvCxnSpPr>
              <a:cxnSpLocks/>
            </p:cNvCxnSpPr>
            <p:nvPr/>
          </p:nvCxnSpPr>
          <p:spPr bwMode="auto">
            <a:xfrm rot="18986971">
              <a:off x="11295877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PA_ 187"/>
            <p:cNvCxnSpPr>
              <a:cxnSpLocks/>
            </p:cNvCxnSpPr>
            <p:nvPr/>
          </p:nvCxnSpPr>
          <p:spPr bwMode="auto">
            <a:xfrm rot="19034971">
              <a:off x="11193948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PA_ 188"/>
            <p:cNvCxnSpPr>
              <a:cxnSpLocks/>
            </p:cNvCxnSpPr>
            <p:nvPr/>
          </p:nvCxnSpPr>
          <p:spPr bwMode="auto">
            <a:xfrm rot="19082972">
              <a:off x="11092018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PA_ 187"/>
            <p:cNvCxnSpPr>
              <a:cxnSpLocks/>
            </p:cNvCxnSpPr>
            <p:nvPr/>
          </p:nvCxnSpPr>
          <p:spPr bwMode="auto">
            <a:xfrm rot="19130971">
              <a:off x="10990090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PA_ 188"/>
            <p:cNvCxnSpPr>
              <a:cxnSpLocks/>
            </p:cNvCxnSpPr>
            <p:nvPr/>
          </p:nvCxnSpPr>
          <p:spPr bwMode="auto">
            <a:xfrm rot="19178969">
              <a:off x="1088816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PA_ 187"/>
            <p:cNvCxnSpPr>
              <a:cxnSpLocks/>
            </p:cNvCxnSpPr>
            <p:nvPr/>
          </p:nvCxnSpPr>
          <p:spPr bwMode="auto">
            <a:xfrm rot="19226971">
              <a:off x="10786233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PA_ 188"/>
            <p:cNvCxnSpPr>
              <a:cxnSpLocks/>
            </p:cNvCxnSpPr>
            <p:nvPr/>
          </p:nvCxnSpPr>
          <p:spPr bwMode="auto">
            <a:xfrm rot="19274971">
              <a:off x="1068430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PA_ 187"/>
            <p:cNvCxnSpPr>
              <a:cxnSpLocks/>
            </p:cNvCxnSpPr>
            <p:nvPr/>
          </p:nvCxnSpPr>
          <p:spPr bwMode="auto">
            <a:xfrm rot="19322971">
              <a:off x="10582376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PA_ 188"/>
            <p:cNvCxnSpPr>
              <a:cxnSpLocks/>
            </p:cNvCxnSpPr>
            <p:nvPr/>
          </p:nvCxnSpPr>
          <p:spPr bwMode="auto">
            <a:xfrm rot="19370970">
              <a:off x="1048044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PA_ 187"/>
            <p:cNvCxnSpPr>
              <a:cxnSpLocks/>
            </p:cNvCxnSpPr>
            <p:nvPr/>
          </p:nvCxnSpPr>
          <p:spPr bwMode="auto">
            <a:xfrm rot="19418969">
              <a:off x="10378518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PA_ 188"/>
            <p:cNvCxnSpPr>
              <a:cxnSpLocks/>
            </p:cNvCxnSpPr>
            <p:nvPr/>
          </p:nvCxnSpPr>
          <p:spPr bwMode="auto">
            <a:xfrm rot="19466971">
              <a:off x="1027658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PA_ 187"/>
            <p:cNvCxnSpPr>
              <a:cxnSpLocks/>
            </p:cNvCxnSpPr>
            <p:nvPr/>
          </p:nvCxnSpPr>
          <p:spPr bwMode="auto">
            <a:xfrm rot="19514971">
              <a:off x="10174660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PA_ 188"/>
            <p:cNvCxnSpPr>
              <a:cxnSpLocks/>
            </p:cNvCxnSpPr>
            <p:nvPr/>
          </p:nvCxnSpPr>
          <p:spPr bwMode="auto">
            <a:xfrm rot="19562972">
              <a:off x="10072730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PA_ 187"/>
            <p:cNvCxnSpPr>
              <a:cxnSpLocks/>
            </p:cNvCxnSpPr>
            <p:nvPr/>
          </p:nvCxnSpPr>
          <p:spPr bwMode="auto">
            <a:xfrm rot="19610970">
              <a:off x="997080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PA_ 188"/>
            <p:cNvCxnSpPr>
              <a:cxnSpLocks/>
            </p:cNvCxnSpPr>
            <p:nvPr/>
          </p:nvCxnSpPr>
          <p:spPr bwMode="auto">
            <a:xfrm rot="19658969">
              <a:off x="9868873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PA_ 187"/>
            <p:cNvCxnSpPr>
              <a:cxnSpLocks/>
            </p:cNvCxnSpPr>
            <p:nvPr/>
          </p:nvCxnSpPr>
          <p:spPr bwMode="auto">
            <a:xfrm rot="19706970">
              <a:off x="9766945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PA_ 188"/>
            <p:cNvCxnSpPr>
              <a:cxnSpLocks/>
            </p:cNvCxnSpPr>
            <p:nvPr/>
          </p:nvCxnSpPr>
          <p:spPr bwMode="auto">
            <a:xfrm rot="19754971">
              <a:off x="9665015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PA_ 187"/>
            <p:cNvCxnSpPr>
              <a:cxnSpLocks/>
            </p:cNvCxnSpPr>
            <p:nvPr/>
          </p:nvCxnSpPr>
          <p:spPr bwMode="auto">
            <a:xfrm rot="19802971">
              <a:off x="956308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PA_ 188"/>
            <p:cNvCxnSpPr>
              <a:cxnSpLocks/>
            </p:cNvCxnSpPr>
            <p:nvPr/>
          </p:nvCxnSpPr>
          <p:spPr bwMode="auto">
            <a:xfrm rot="19850970">
              <a:off x="9461158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PA_ 187"/>
            <p:cNvCxnSpPr>
              <a:cxnSpLocks/>
            </p:cNvCxnSpPr>
            <p:nvPr/>
          </p:nvCxnSpPr>
          <p:spPr bwMode="auto">
            <a:xfrm rot="19898970">
              <a:off x="9359230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PA_ 188"/>
            <p:cNvCxnSpPr>
              <a:cxnSpLocks/>
            </p:cNvCxnSpPr>
            <p:nvPr/>
          </p:nvCxnSpPr>
          <p:spPr bwMode="auto">
            <a:xfrm rot="19946971">
              <a:off x="925730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PA_ 187"/>
            <p:cNvCxnSpPr>
              <a:cxnSpLocks/>
            </p:cNvCxnSpPr>
            <p:nvPr/>
          </p:nvCxnSpPr>
          <p:spPr bwMode="auto">
            <a:xfrm rot="19994971">
              <a:off x="9155373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PA_ 188"/>
            <p:cNvCxnSpPr>
              <a:cxnSpLocks/>
            </p:cNvCxnSpPr>
            <p:nvPr/>
          </p:nvCxnSpPr>
          <p:spPr bwMode="auto">
            <a:xfrm rot="20042971">
              <a:off x="905344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PA_ 187"/>
            <p:cNvCxnSpPr>
              <a:cxnSpLocks/>
            </p:cNvCxnSpPr>
            <p:nvPr/>
          </p:nvCxnSpPr>
          <p:spPr bwMode="auto">
            <a:xfrm rot="20090971">
              <a:off x="8951516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PA_ 188"/>
            <p:cNvCxnSpPr>
              <a:cxnSpLocks/>
            </p:cNvCxnSpPr>
            <p:nvPr/>
          </p:nvCxnSpPr>
          <p:spPr bwMode="auto">
            <a:xfrm rot="20138970">
              <a:off x="8849583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PA_ 187"/>
            <p:cNvCxnSpPr>
              <a:cxnSpLocks/>
            </p:cNvCxnSpPr>
            <p:nvPr/>
          </p:nvCxnSpPr>
          <p:spPr bwMode="auto">
            <a:xfrm rot="20186971">
              <a:off x="8747655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PA_ 188"/>
            <p:cNvCxnSpPr>
              <a:cxnSpLocks/>
            </p:cNvCxnSpPr>
            <p:nvPr/>
          </p:nvCxnSpPr>
          <p:spPr bwMode="auto">
            <a:xfrm rot="20234971">
              <a:off x="864572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PA_ 187"/>
            <p:cNvCxnSpPr>
              <a:cxnSpLocks/>
            </p:cNvCxnSpPr>
            <p:nvPr/>
          </p:nvCxnSpPr>
          <p:spPr bwMode="auto">
            <a:xfrm rot="20282972">
              <a:off x="8543798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PA_ 188"/>
            <p:cNvCxnSpPr>
              <a:cxnSpLocks/>
            </p:cNvCxnSpPr>
            <p:nvPr/>
          </p:nvCxnSpPr>
          <p:spPr bwMode="auto">
            <a:xfrm rot="20330971">
              <a:off x="8441868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PA_ 187"/>
            <p:cNvCxnSpPr>
              <a:cxnSpLocks/>
            </p:cNvCxnSpPr>
            <p:nvPr/>
          </p:nvCxnSpPr>
          <p:spPr bwMode="auto">
            <a:xfrm rot="20378969">
              <a:off x="8339941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PA_ 188"/>
            <p:cNvCxnSpPr>
              <a:cxnSpLocks/>
            </p:cNvCxnSpPr>
            <p:nvPr/>
          </p:nvCxnSpPr>
          <p:spPr bwMode="auto">
            <a:xfrm rot="20426971">
              <a:off x="823801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PA_ 187"/>
            <p:cNvCxnSpPr>
              <a:cxnSpLocks/>
            </p:cNvCxnSpPr>
            <p:nvPr/>
          </p:nvCxnSpPr>
          <p:spPr bwMode="auto">
            <a:xfrm rot="20474971">
              <a:off x="8136083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PA_ 188"/>
            <p:cNvCxnSpPr>
              <a:cxnSpLocks/>
            </p:cNvCxnSpPr>
            <p:nvPr/>
          </p:nvCxnSpPr>
          <p:spPr bwMode="auto">
            <a:xfrm rot="20522971">
              <a:off x="803415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PA_ 187"/>
            <p:cNvCxnSpPr>
              <a:cxnSpLocks/>
            </p:cNvCxnSpPr>
            <p:nvPr/>
          </p:nvCxnSpPr>
          <p:spPr bwMode="auto">
            <a:xfrm rot="20570971">
              <a:off x="7932226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PA_ 188"/>
            <p:cNvCxnSpPr>
              <a:cxnSpLocks/>
            </p:cNvCxnSpPr>
            <p:nvPr/>
          </p:nvCxnSpPr>
          <p:spPr bwMode="auto">
            <a:xfrm rot="20618970">
              <a:off x="783029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PA_ 187"/>
            <p:cNvCxnSpPr>
              <a:cxnSpLocks/>
            </p:cNvCxnSpPr>
            <p:nvPr/>
          </p:nvCxnSpPr>
          <p:spPr bwMode="auto">
            <a:xfrm rot="20666971">
              <a:off x="7728369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PA_ 188"/>
            <p:cNvCxnSpPr>
              <a:cxnSpLocks/>
            </p:cNvCxnSpPr>
            <p:nvPr/>
          </p:nvCxnSpPr>
          <p:spPr bwMode="auto">
            <a:xfrm rot="20714971">
              <a:off x="762643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PA_ 187"/>
            <p:cNvCxnSpPr>
              <a:cxnSpLocks/>
            </p:cNvCxnSpPr>
            <p:nvPr/>
          </p:nvCxnSpPr>
          <p:spPr bwMode="auto">
            <a:xfrm rot="20762972">
              <a:off x="7524511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PA_ 188"/>
            <p:cNvCxnSpPr>
              <a:cxnSpLocks/>
            </p:cNvCxnSpPr>
            <p:nvPr/>
          </p:nvCxnSpPr>
          <p:spPr bwMode="auto">
            <a:xfrm rot="20810970">
              <a:off x="7422582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PA_ 187"/>
            <p:cNvCxnSpPr>
              <a:cxnSpLocks/>
            </p:cNvCxnSpPr>
            <p:nvPr/>
          </p:nvCxnSpPr>
          <p:spPr bwMode="auto">
            <a:xfrm rot="20858970">
              <a:off x="7320654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PA_ 188"/>
            <p:cNvCxnSpPr>
              <a:cxnSpLocks/>
            </p:cNvCxnSpPr>
            <p:nvPr/>
          </p:nvCxnSpPr>
          <p:spPr bwMode="auto">
            <a:xfrm rot="20906971">
              <a:off x="721872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PA_ 187"/>
            <p:cNvCxnSpPr>
              <a:cxnSpLocks/>
            </p:cNvCxnSpPr>
            <p:nvPr/>
          </p:nvCxnSpPr>
          <p:spPr bwMode="auto">
            <a:xfrm rot="20954971">
              <a:off x="711679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PA_ 188"/>
            <p:cNvCxnSpPr>
              <a:cxnSpLocks/>
            </p:cNvCxnSpPr>
            <p:nvPr/>
          </p:nvCxnSpPr>
          <p:spPr bwMode="auto">
            <a:xfrm rot="21002972">
              <a:off x="7014867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PA_ 187"/>
            <p:cNvCxnSpPr>
              <a:cxnSpLocks/>
            </p:cNvCxnSpPr>
            <p:nvPr/>
          </p:nvCxnSpPr>
          <p:spPr bwMode="auto">
            <a:xfrm rot="21050970">
              <a:off x="6912936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PA_ 188"/>
            <p:cNvCxnSpPr>
              <a:cxnSpLocks/>
            </p:cNvCxnSpPr>
            <p:nvPr/>
          </p:nvCxnSpPr>
          <p:spPr bwMode="auto">
            <a:xfrm rot="21098970">
              <a:off x="681100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PA_ 187"/>
            <p:cNvCxnSpPr>
              <a:cxnSpLocks/>
            </p:cNvCxnSpPr>
            <p:nvPr/>
          </p:nvCxnSpPr>
          <p:spPr bwMode="auto">
            <a:xfrm rot="21146971">
              <a:off x="6709078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PA_ 188"/>
            <p:cNvCxnSpPr>
              <a:cxnSpLocks/>
            </p:cNvCxnSpPr>
            <p:nvPr/>
          </p:nvCxnSpPr>
          <p:spPr bwMode="auto">
            <a:xfrm rot="21194971">
              <a:off x="660714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PA_ 187"/>
            <p:cNvCxnSpPr>
              <a:cxnSpLocks/>
            </p:cNvCxnSpPr>
            <p:nvPr/>
          </p:nvCxnSpPr>
          <p:spPr bwMode="auto">
            <a:xfrm rot="21242972">
              <a:off x="650522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PA_ 188"/>
            <p:cNvCxnSpPr>
              <a:cxnSpLocks/>
            </p:cNvCxnSpPr>
            <p:nvPr/>
          </p:nvCxnSpPr>
          <p:spPr bwMode="auto">
            <a:xfrm rot="21290971">
              <a:off x="6403292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PA_ 187"/>
            <p:cNvCxnSpPr>
              <a:cxnSpLocks/>
            </p:cNvCxnSpPr>
            <p:nvPr/>
          </p:nvCxnSpPr>
          <p:spPr bwMode="auto">
            <a:xfrm rot="21338969">
              <a:off x="6301364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PA_ 188"/>
            <p:cNvCxnSpPr>
              <a:cxnSpLocks/>
            </p:cNvCxnSpPr>
            <p:nvPr/>
          </p:nvCxnSpPr>
          <p:spPr bwMode="auto">
            <a:xfrm rot="21386971">
              <a:off x="6199435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PA_ 187"/>
            <p:cNvCxnSpPr>
              <a:cxnSpLocks/>
            </p:cNvCxnSpPr>
            <p:nvPr/>
          </p:nvCxnSpPr>
          <p:spPr bwMode="auto">
            <a:xfrm rot="21434971">
              <a:off x="609750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PA_ 188"/>
            <p:cNvCxnSpPr>
              <a:cxnSpLocks/>
            </p:cNvCxnSpPr>
            <p:nvPr/>
          </p:nvCxnSpPr>
          <p:spPr bwMode="auto">
            <a:xfrm rot="21482971">
              <a:off x="599557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PA_ 187"/>
            <p:cNvCxnSpPr>
              <a:cxnSpLocks/>
            </p:cNvCxnSpPr>
            <p:nvPr/>
          </p:nvCxnSpPr>
          <p:spPr bwMode="auto">
            <a:xfrm rot="21530971">
              <a:off x="5893650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PA_ 188"/>
            <p:cNvCxnSpPr>
              <a:cxnSpLocks/>
            </p:cNvCxnSpPr>
            <p:nvPr/>
          </p:nvCxnSpPr>
          <p:spPr bwMode="auto">
            <a:xfrm rot="21578969">
              <a:off x="579172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PA_ 187"/>
            <p:cNvCxnSpPr>
              <a:cxnSpLocks/>
            </p:cNvCxnSpPr>
            <p:nvPr/>
          </p:nvCxnSpPr>
          <p:spPr bwMode="auto">
            <a:xfrm rot="21626971">
              <a:off x="568979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PA_ 188"/>
            <p:cNvCxnSpPr>
              <a:cxnSpLocks/>
            </p:cNvCxnSpPr>
            <p:nvPr/>
          </p:nvCxnSpPr>
          <p:spPr bwMode="auto">
            <a:xfrm rot="21674971">
              <a:off x="558786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PA_ 187"/>
            <p:cNvCxnSpPr>
              <a:cxnSpLocks/>
            </p:cNvCxnSpPr>
            <p:nvPr/>
          </p:nvCxnSpPr>
          <p:spPr bwMode="auto">
            <a:xfrm rot="21722971">
              <a:off x="5485935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PA_ 188"/>
            <p:cNvCxnSpPr>
              <a:cxnSpLocks/>
            </p:cNvCxnSpPr>
            <p:nvPr/>
          </p:nvCxnSpPr>
          <p:spPr bwMode="auto">
            <a:xfrm rot="21770970">
              <a:off x="538400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PA_ 187"/>
            <p:cNvCxnSpPr>
              <a:cxnSpLocks/>
            </p:cNvCxnSpPr>
            <p:nvPr/>
          </p:nvCxnSpPr>
          <p:spPr bwMode="auto">
            <a:xfrm rot="21818970">
              <a:off x="5282078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PA_ 188"/>
            <p:cNvCxnSpPr>
              <a:cxnSpLocks/>
            </p:cNvCxnSpPr>
            <p:nvPr/>
          </p:nvCxnSpPr>
          <p:spPr bwMode="auto">
            <a:xfrm rot="21866970">
              <a:off x="518014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PA_ 187"/>
            <p:cNvCxnSpPr>
              <a:cxnSpLocks/>
            </p:cNvCxnSpPr>
            <p:nvPr/>
          </p:nvCxnSpPr>
          <p:spPr bwMode="auto">
            <a:xfrm rot="21914971">
              <a:off x="507821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PA_ 188"/>
            <p:cNvCxnSpPr>
              <a:cxnSpLocks/>
            </p:cNvCxnSpPr>
            <p:nvPr/>
          </p:nvCxnSpPr>
          <p:spPr bwMode="auto">
            <a:xfrm rot="21962972">
              <a:off x="4976288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PA_ 187"/>
            <p:cNvCxnSpPr>
              <a:cxnSpLocks/>
            </p:cNvCxnSpPr>
            <p:nvPr/>
          </p:nvCxnSpPr>
          <p:spPr bwMode="auto">
            <a:xfrm rot="22010970">
              <a:off x="4874360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PA_ 188"/>
            <p:cNvCxnSpPr>
              <a:cxnSpLocks/>
            </p:cNvCxnSpPr>
            <p:nvPr/>
          </p:nvCxnSpPr>
          <p:spPr bwMode="auto">
            <a:xfrm rot="22058969">
              <a:off x="477243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PA_ 187"/>
            <p:cNvCxnSpPr>
              <a:cxnSpLocks/>
            </p:cNvCxnSpPr>
            <p:nvPr/>
          </p:nvCxnSpPr>
          <p:spPr bwMode="auto">
            <a:xfrm rot="22106970">
              <a:off x="4670503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PA_ 188"/>
            <p:cNvCxnSpPr>
              <a:cxnSpLocks/>
            </p:cNvCxnSpPr>
            <p:nvPr/>
          </p:nvCxnSpPr>
          <p:spPr bwMode="auto">
            <a:xfrm rot="22154971">
              <a:off x="4568573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PA_ 187"/>
            <p:cNvCxnSpPr>
              <a:cxnSpLocks/>
            </p:cNvCxnSpPr>
            <p:nvPr/>
          </p:nvCxnSpPr>
          <p:spPr bwMode="auto">
            <a:xfrm rot="22202971">
              <a:off x="4466645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PA_ 188"/>
            <p:cNvCxnSpPr>
              <a:cxnSpLocks/>
            </p:cNvCxnSpPr>
            <p:nvPr/>
          </p:nvCxnSpPr>
          <p:spPr bwMode="auto">
            <a:xfrm rot="22250971">
              <a:off x="436471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PA_ 187"/>
            <p:cNvCxnSpPr>
              <a:cxnSpLocks/>
            </p:cNvCxnSpPr>
            <p:nvPr/>
          </p:nvCxnSpPr>
          <p:spPr bwMode="auto">
            <a:xfrm rot="22298970">
              <a:off x="4262788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PA_ 188"/>
            <p:cNvCxnSpPr>
              <a:cxnSpLocks/>
            </p:cNvCxnSpPr>
            <p:nvPr/>
          </p:nvCxnSpPr>
          <p:spPr bwMode="auto">
            <a:xfrm rot="22346971">
              <a:off x="4160858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PA_ 187"/>
            <p:cNvCxnSpPr>
              <a:cxnSpLocks/>
            </p:cNvCxnSpPr>
            <p:nvPr/>
          </p:nvCxnSpPr>
          <p:spPr bwMode="auto">
            <a:xfrm rot="22394971">
              <a:off x="4058930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PA_ 188"/>
            <p:cNvCxnSpPr>
              <a:cxnSpLocks/>
            </p:cNvCxnSpPr>
            <p:nvPr/>
          </p:nvCxnSpPr>
          <p:spPr bwMode="auto">
            <a:xfrm rot="22442972">
              <a:off x="395700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PA_ 187"/>
            <p:cNvCxnSpPr>
              <a:cxnSpLocks/>
            </p:cNvCxnSpPr>
            <p:nvPr/>
          </p:nvCxnSpPr>
          <p:spPr bwMode="auto">
            <a:xfrm rot="22490971">
              <a:off x="3855073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PA_ 188"/>
            <p:cNvCxnSpPr>
              <a:cxnSpLocks/>
            </p:cNvCxnSpPr>
            <p:nvPr/>
          </p:nvCxnSpPr>
          <p:spPr bwMode="auto">
            <a:xfrm rot="22538970">
              <a:off x="3753143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PA_ 187"/>
            <p:cNvCxnSpPr>
              <a:cxnSpLocks/>
            </p:cNvCxnSpPr>
            <p:nvPr/>
          </p:nvCxnSpPr>
          <p:spPr bwMode="auto">
            <a:xfrm rot="22586971">
              <a:off x="3651216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PA_ 188"/>
            <p:cNvCxnSpPr>
              <a:cxnSpLocks/>
            </p:cNvCxnSpPr>
            <p:nvPr/>
          </p:nvCxnSpPr>
          <p:spPr bwMode="auto">
            <a:xfrm rot="22634971">
              <a:off x="3549287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PA_ 187"/>
            <p:cNvCxnSpPr>
              <a:cxnSpLocks/>
            </p:cNvCxnSpPr>
            <p:nvPr/>
          </p:nvCxnSpPr>
          <p:spPr bwMode="auto">
            <a:xfrm rot="22682972">
              <a:off x="3447359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PA_ 188"/>
            <p:cNvCxnSpPr>
              <a:cxnSpLocks/>
            </p:cNvCxnSpPr>
            <p:nvPr/>
          </p:nvCxnSpPr>
          <p:spPr bwMode="auto">
            <a:xfrm rot="22730971">
              <a:off x="3345430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PA_ 187"/>
            <p:cNvCxnSpPr>
              <a:cxnSpLocks/>
            </p:cNvCxnSpPr>
            <p:nvPr/>
          </p:nvCxnSpPr>
          <p:spPr bwMode="auto">
            <a:xfrm rot="22778969">
              <a:off x="3243501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PA_ 188"/>
            <p:cNvCxnSpPr>
              <a:cxnSpLocks/>
            </p:cNvCxnSpPr>
            <p:nvPr/>
          </p:nvCxnSpPr>
          <p:spPr bwMode="auto">
            <a:xfrm rot="22826971">
              <a:off x="314156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PA_ 187"/>
            <p:cNvCxnSpPr>
              <a:cxnSpLocks/>
            </p:cNvCxnSpPr>
            <p:nvPr/>
          </p:nvCxnSpPr>
          <p:spPr bwMode="auto">
            <a:xfrm rot="22874971">
              <a:off x="3039641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PA_ 188"/>
            <p:cNvCxnSpPr>
              <a:cxnSpLocks/>
            </p:cNvCxnSpPr>
            <p:nvPr/>
          </p:nvCxnSpPr>
          <p:spPr bwMode="auto">
            <a:xfrm rot="22922971">
              <a:off x="293771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PA_ 187"/>
            <p:cNvCxnSpPr>
              <a:cxnSpLocks/>
            </p:cNvCxnSpPr>
            <p:nvPr/>
          </p:nvCxnSpPr>
          <p:spPr bwMode="auto">
            <a:xfrm rot="22970971">
              <a:off x="2835783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PA_ 188"/>
            <p:cNvCxnSpPr>
              <a:cxnSpLocks/>
            </p:cNvCxnSpPr>
            <p:nvPr/>
          </p:nvCxnSpPr>
          <p:spPr bwMode="auto">
            <a:xfrm rot="23018969">
              <a:off x="273385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PA_ 187"/>
            <p:cNvCxnSpPr>
              <a:cxnSpLocks/>
            </p:cNvCxnSpPr>
            <p:nvPr/>
          </p:nvCxnSpPr>
          <p:spPr bwMode="auto">
            <a:xfrm rot="23066971">
              <a:off x="2631926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PA_ 188"/>
            <p:cNvCxnSpPr>
              <a:cxnSpLocks/>
            </p:cNvCxnSpPr>
            <p:nvPr/>
          </p:nvCxnSpPr>
          <p:spPr bwMode="auto">
            <a:xfrm rot="23114971">
              <a:off x="2529997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PA_ 187"/>
            <p:cNvCxnSpPr>
              <a:cxnSpLocks/>
            </p:cNvCxnSpPr>
            <p:nvPr/>
          </p:nvCxnSpPr>
          <p:spPr bwMode="auto">
            <a:xfrm rot="23162971">
              <a:off x="2428069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PA_ 188"/>
            <p:cNvCxnSpPr>
              <a:cxnSpLocks/>
            </p:cNvCxnSpPr>
            <p:nvPr/>
          </p:nvCxnSpPr>
          <p:spPr bwMode="auto">
            <a:xfrm rot="23210970">
              <a:off x="2326140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PA_ 187"/>
            <p:cNvCxnSpPr>
              <a:cxnSpLocks/>
            </p:cNvCxnSpPr>
            <p:nvPr/>
          </p:nvCxnSpPr>
          <p:spPr bwMode="auto">
            <a:xfrm rot="23258970">
              <a:off x="222421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PA_ 188"/>
            <p:cNvCxnSpPr>
              <a:cxnSpLocks/>
            </p:cNvCxnSpPr>
            <p:nvPr/>
          </p:nvCxnSpPr>
          <p:spPr bwMode="auto">
            <a:xfrm rot="23306971">
              <a:off x="2122282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PA_ 187"/>
            <p:cNvCxnSpPr>
              <a:cxnSpLocks/>
            </p:cNvCxnSpPr>
            <p:nvPr/>
          </p:nvCxnSpPr>
          <p:spPr bwMode="auto">
            <a:xfrm rot="23354971">
              <a:off x="2020354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PA_ 188"/>
            <p:cNvCxnSpPr>
              <a:cxnSpLocks/>
            </p:cNvCxnSpPr>
            <p:nvPr/>
          </p:nvCxnSpPr>
          <p:spPr bwMode="auto">
            <a:xfrm rot="23402972">
              <a:off x="1918425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PA_ 187"/>
            <p:cNvCxnSpPr>
              <a:cxnSpLocks/>
            </p:cNvCxnSpPr>
            <p:nvPr/>
          </p:nvCxnSpPr>
          <p:spPr bwMode="auto">
            <a:xfrm rot="23450970">
              <a:off x="181649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PA_ 188"/>
            <p:cNvCxnSpPr>
              <a:cxnSpLocks/>
            </p:cNvCxnSpPr>
            <p:nvPr/>
          </p:nvCxnSpPr>
          <p:spPr bwMode="auto">
            <a:xfrm rot="23498970">
              <a:off x="1714568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PA_ 187"/>
            <p:cNvCxnSpPr>
              <a:cxnSpLocks/>
            </p:cNvCxnSpPr>
            <p:nvPr/>
          </p:nvCxnSpPr>
          <p:spPr bwMode="auto">
            <a:xfrm rot="23546970">
              <a:off x="1612639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PA_ 188"/>
            <p:cNvCxnSpPr>
              <a:cxnSpLocks/>
            </p:cNvCxnSpPr>
            <p:nvPr/>
          </p:nvCxnSpPr>
          <p:spPr bwMode="auto">
            <a:xfrm rot="23594971">
              <a:off x="1510710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PA_ 187"/>
            <p:cNvCxnSpPr>
              <a:cxnSpLocks/>
            </p:cNvCxnSpPr>
            <p:nvPr/>
          </p:nvCxnSpPr>
          <p:spPr bwMode="auto">
            <a:xfrm rot="23642972">
              <a:off x="140878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PA_ 188"/>
            <p:cNvCxnSpPr>
              <a:cxnSpLocks/>
            </p:cNvCxnSpPr>
            <p:nvPr/>
          </p:nvCxnSpPr>
          <p:spPr bwMode="auto">
            <a:xfrm rot="23690970">
              <a:off x="1306850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PA_ 187"/>
            <p:cNvCxnSpPr>
              <a:cxnSpLocks/>
            </p:cNvCxnSpPr>
            <p:nvPr/>
          </p:nvCxnSpPr>
          <p:spPr bwMode="auto">
            <a:xfrm rot="23738969">
              <a:off x="120492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PA_ 188"/>
            <p:cNvCxnSpPr>
              <a:cxnSpLocks/>
            </p:cNvCxnSpPr>
            <p:nvPr/>
          </p:nvCxnSpPr>
          <p:spPr bwMode="auto">
            <a:xfrm rot="23786971">
              <a:off x="1102993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PA_ 187"/>
            <p:cNvCxnSpPr>
              <a:cxnSpLocks/>
            </p:cNvCxnSpPr>
            <p:nvPr/>
          </p:nvCxnSpPr>
          <p:spPr bwMode="auto">
            <a:xfrm rot="23834971">
              <a:off x="1001064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PA_ 188"/>
            <p:cNvCxnSpPr>
              <a:cxnSpLocks/>
            </p:cNvCxnSpPr>
            <p:nvPr/>
          </p:nvCxnSpPr>
          <p:spPr bwMode="auto">
            <a:xfrm rot="23882971">
              <a:off x="899135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PA_ 187"/>
            <p:cNvCxnSpPr>
              <a:cxnSpLocks/>
            </p:cNvCxnSpPr>
            <p:nvPr/>
          </p:nvCxnSpPr>
          <p:spPr bwMode="auto">
            <a:xfrm rot="23930971">
              <a:off x="79720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PA_ 188"/>
            <p:cNvCxnSpPr>
              <a:cxnSpLocks/>
            </p:cNvCxnSpPr>
            <p:nvPr/>
          </p:nvCxnSpPr>
          <p:spPr bwMode="auto">
            <a:xfrm rot="23978969">
              <a:off x="695278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PA_ 187"/>
            <p:cNvCxnSpPr>
              <a:cxnSpLocks/>
            </p:cNvCxnSpPr>
            <p:nvPr/>
          </p:nvCxnSpPr>
          <p:spPr bwMode="auto">
            <a:xfrm rot="24026971">
              <a:off x="593350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PA_ 188"/>
            <p:cNvCxnSpPr>
              <a:cxnSpLocks/>
            </p:cNvCxnSpPr>
            <p:nvPr/>
          </p:nvCxnSpPr>
          <p:spPr bwMode="auto">
            <a:xfrm rot="24074970">
              <a:off x="49142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PA_ 187"/>
            <p:cNvCxnSpPr>
              <a:cxnSpLocks/>
            </p:cNvCxnSpPr>
            <p:nvPr/>
          </p:nvCxnSpPr>
          <p:spPr bwMode="auto">
            <a:xfrm rot="24122971">
              <a:off x="389493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PA_ 188"/>
            <p:cNvCxnSpPr>
              <a:cxnSpLocks/>
            </p:cNvCxnSpPr>
            <p:nvPr/>
          </p:nvCxnSpPr>
          <p:spPr bwMode="auto">
            <a:xfrm rot="24170970">
              <a:off x="287563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PA_ 187"/>
            <p:cNvCxnSpPr>
              <a:cxnSpLocks/>
            </p:cNvCxnSpPr>
            <p:nvPr/>
          </p:nvCxnSpPr>
          <p:spPr bwMode="auto">
            <a:xfrm rot="24218969">
              <a:off x="185635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PA_ 188"/>
            <p:cNvCxnSpPr>
              <a:cxnSpLocks/>
            </p:cNvCxnSpPr>
            <p:nvPr/>
          </p:nvCxnSpPr>
          <p:spPr bwMode="auto">
            <a:xfrm rot="24266971">
              <a:off x="8370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PA_ 187"/>
            <p:cNvCxnSpPr>
              <a:cxnSpLocks/>
            </p:cNvCxnSpPr>
            <p:nvPr/>
          </p:nvCxnSpPr>
          <p:spPr bwMode="auto">
            <a:xfrm rot="24314971">
              <a:off x="-1822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PA_ 188"/>
            <p:cNvCxnSpPr>
              <a:cxnSpLocks/>
            </p:cNvCxnSpPr>
            <p:nvPr/>
          </p:nvCxnSpPr>
          <p:spPr bwMode="auto">
            <a:xfrm rot="24362971">
              <a:off x="-12015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PA_ 187"/>
            <p:cNvCxnSpPr>
              <a:cxnSpLocks/>
            </p:cNvCxnSpPr>
            <p:nvPr/>
          </p:nvCxnSpPr>
          <p:spPr bwMode="auto">
            <a:xfrm rot="24410970">
              <a:off x="-222079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PA_ 188"/>
            <p:cNvCxnSpPr>
              <a:cxnSpLocks/>
            </p:cNvCxnSpPr>
            <p:nvPr/>
          </p:nvCxnSpPr>
          <p:spPr bwMode="auto">
            <a:xfrm rot="24458970">
              <a:off x="-32400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PA_ 187"/>
            <p:cNvCxnSpPr>
              <a:cxnSpLocks/>
            </p:cNvCxnSpPr>
            <p:nvPr/>
          </p:nvCxnSpPr>
          <p:spPr bwMode="auto">
            <a:xfrm rot="24506971">
              <a:off x="-42593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PA_ 188"/>
            <p:cNvCxnSpPr>
              <a:cxnSpLocks/>
            </p:cNvCxnSpPr>
            <p:nvPr/>
          </p:nvCxnSpPr>
          <p:spPr bwMode="auto">
            <a:xfrm rot="24554971">
              <a:off x="-52786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PA_ 187"/>
            <p:cNvCxnSpPr>
              <a:cxnSpLocks/>
            </p:cNvCxnSpPr>
            <p:nvPr/>
          </p:nvCxnSpPr>
          <p:spPr bwMode="auto">
            <a:xfrm rot="24602972">
              <a:off x="-62979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PA_ 188"/>
            <p:cNvCxnSpPr>
              <a:cxnSpLocks/>
            </p:cNvCxnSpPr>
            <p:nvPr/>
          </p:nvCxnSpPr>
          <p:spPr bwMode="auto">
            <a:xfrm rot="24650971">
              <a:off x="-73172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PA_ 187"/>
            <p:cNvCxnSpPr>
              <a:cxnSpLocks/>
            </p:cNvCxnSpPr>
            <p:nvPr/>
          </p:nvCxnSpPr>
          <p:spPr bwMode="auto">
            <a:xfrm rot="24698970">
              <a:off x="-833655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PA_ 188"/>
            <p:cNvCxnSpPr>
              <a:cxnSpLocks/>
            </p:cNvCxnSpPr>
            <p:nvPr/>
          </p:nvCxnSpPr>
          <p:spPr bwMode="auto">
            <a:xfrm rot="24746971">
              <a:off x="-93558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PA_ 187"/>
            <p:cNvCxnSpPr>
              <a:cxnSpLocks/>
            </p:cNvCxnSpPr>
            <p:nvPr/>
          </p:nvCxnSpPr>
          <p:spPr bwMode="auto">
            <a:xfrm rot="24794971">
              <a:off x="-103751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PA_ 188"/>
            <p:cNvCxnSpPr>
              <a:cxnSpLocks/>
            </p:cNvCxnSpPr>
            <p:nvPr/>
          </p:nvCxnSpPr>
          <p:spPr bwMode="auto">
            <a:xfrm rot="24842972">
              <a:off x="-1040526" y="690302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PA_ 187"/>
            <p:cNvCxnSpPr>
              <a:cxnSpLocks/>
            </p:cNvCxnSpPr>
            <p:nvPr/>
          </p:nvCxnSpPr>
          <p:spPr bwMode="auto">
            <a:xfrm rot="24890970">
              <a:off x="-1040526" y="673022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PA_ 188"/>
            <p:cNvCxnSpPr>
              <a:cxnSpLocks/>
            </p:cNvCxnSpPr>
            <p:nvPr/>
          </p:nvCxnSpPr>
          <p:spPr bwMode="auto">
            <a:xfrm rot="24938970">
              <a:off x="-1040526" y="669917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PA_ 187"/>
            <p:cNvCxnSpPr>
              <a:cxnSpLocks/>
            </p:cNvCxnSpPr>
            <p:nvPr/>
          </p:nvCxnSpPr>
          <p:spPr bwMode="auto">
            <a:xfrm rot="24986971">
              <a:off x="-1040526" y="652636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PA_ 188"/>
            <p:cNvCxnSpPr>
              <a:cxnSpLocks/>
            </p:cNvCxnSpPr>
            <p:nvPr/>
          </p:nvCxnSpPr>
          <p:spPr bwMode="auto">
            <a:xfrm rot="25034971">
              <a:off x="-1040526" y="649531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PA_ 187"/>
            <p:cNvCxnSpPr>
              <a:cxnSpLocks/>
            </p:cNvCxnSpPr>
            <p:nvPr/>
          </p:nvCxnSpPr>
          <p:spPr bwMode="auto">
            <a:xfrm rot="25082972">
              <a:off x="-1040526" y="632250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PA_ 188"/>
            <p:cNvCxnSpPr>
              <a:cxnSpLocks/>
            </p:cNvCxnSpPr>
            <p:nvPr/>
          </p:nvCxnSpPr>
          <p:spPr bwMode="auto">
            <a:xfrm rot="25130971">
              <a:off x="-1040526" y="629145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PA_ 187"/>
            <p:cNvCxnSpPr>
              <a:cxnSpLocks/>
            </p:cNvCxnSpPr>
            <p:nvPr/>
          </p:nvCxnSpPr>
          <p:spPr bwMode="auto">
            <a:xfrm rot="25178969">
              <a:off x="-1040526" y="611864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PA_ 188"/>
            <p:cNvCxnSpPr>
              <a:cxnSpLocks/>
            </p:cNvCxnSpPr>
            <p:nvPr/>
          </p:nvCxnSpPr>
          <p:spPr bwMode="auto">
            <a:xfrm rot="25226971">
              <a:off x="-1040526" y="6087599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PA_ 187"/>
            <p:cNvCxnSpPr>
              <a:cxnSpLocks/>
            </p:cNvCxnSpPr>
            <p:nvPr/>
          </p:nvCxnSpPr>
          <p:spPr bwMode="auto">
            <a:xfrm rot="25274971">
              <a:off x="-1040526" y="591479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PA_ 188"/>
            <p:cNvCxnSpPr>
              <a:cxnSpLocks/>
            </p:cNvCxnSpPr>
            <p:nvPr/>
          </p:nvCxnSpPr>
          <p:spPr bwMode="auto">
            <a:xfrm rot="25322971">
              <a:off x="-1040526" y="588374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PA_ 187"/>
            <p:cNvCxnSpPr>
              <a:cxnSpLocks/>
            </p:cNvCxnSpPr>
            <p:nvPr/>
          </p:nvCxnSpPr>
          <p:spPr bwMode="auto">
            <a:xfrm rot="25370971">
              <a:off x="-1040526" y="571093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PA_ 188"/>
            <p:cNvCxnSpPr>
              <a:cxnSpLocks/>
            </p:cNvCxnSpPr>
            <p:nvPr/>
          </p:nvCxnSpPr>
          <p:spPr bwMode="auto">
            <a:xfrm rot="25418969">
              <a:off x="-1040526" y="567988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PA_ 187"/>
            <p:cNvCxnSpPr>
              <a:cxnSpLocks/>
            </p:cNvCxnSpPr>
            <p:nvPr/>
          </p:nvCxnSpPr>
          <p:spPr bwMode="auto">
            <a:xfrm rot="25466971">
              <a:off x="-1040526" y="550707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PA_ 188"/>
            <p:cNvCxnSpPr>
              <a:cxnSpLocks/>
            </p:cNvCxnSpPr>
            <p:nvPr/>
          </p:nvCxnSpPr>
          <p:spPr bwMode="auto">
            <a:xfrm rot="25514971">
              <a:off x="-1040526" y="547602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PA_ 187"/>
            <p:cNvCxnSpPr>
              <a:cxnSpLocks/>
            </p:cNvCxnSpPr>
            <p:nvPr/>
          </p:nvCxnSpPr>
          <p:spPr bwMode="auto">
            <a:xfrm rot="25562971">
              <a:off x="-1040526" y="530321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PA_ 188"/>
            <p:cNvCxnSpPr>
              <a:cxnSpLocks/>
            </p:cNvCxnSpPr>
            <p:nvPr/>
          </p:nvCxnSpPr>
          <p:spPr bwMode="auto">
            <a:xfrm rot="25610971">
              <a:off x="-1040526" y="527216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PA_ 187"/>
            <p:cNvCxnSpPr>
              <a:cxnSpLocks/>
            </p:cNvCxnSpPr>
            <p:nvPr/>
          </p:nvCxnSpPr>
          <p:spPr bwMode="auto">
            <a:xfrm rot="25658970">
              <a:off x="-1040526" y="509935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PA_ 188"/>
            <p:cNvCxnSpPr>
              <a:cxnSpLocks/>
            </p:cNvCxnSpPr>
            <p:nvPr/>
          </p:nvCxnSpPr>
          <p:spPr bwMode="auto">
            <a:xfrm rot="25706971">
              <a:off x="-1040526" y="5068309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5" name="PA_ 187"/>
            <p:cNvCxnSpPr>
              <a:cxnSpLocks/>
            </p:cNvCxnSpPr>
            <p:nvPr/>
          </p:nvCxnSpPr>
          <p:spPr bwMode="auto">
            <a:xfrm rot="25754971">
              <a:off x="-1040526" y="489550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6" name="PA_ 188"/>
            <p:cNvCxnSpPr>
              <a:cxnSpLocks/>
            </p:cNvCxnSpPr>
            <p:nvPr/>
          </p:nvCxnSpPr>
          <p:spPr bwMode="auto">
            <a:xfrm rot="25802972">
              <a:off x="-1040526" y="486445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7" name="PA_ 187"/>
            <p:cNvCxnSpPr>
              <a:cxnSpLocks/>
            </p:cNvCxnSpPr>
            <p:nvPr/>
          </p:nvCxnSpPr>
          <p:spPr bwMode="auto">
            <a:xfrm rot="25850970">
              <a:off x="-1040526" y="469164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8" name="PA_ 188"/>
            <p:cNvCxnSpPr>
              <a:cxnSpLocks/>
            </p:cNvCxnSpPr>
            <p:nvPr/>
          </p:nvCxnSpPr>
          <p:spPr bwMode="auto">
            <a:xfrm rot="25898970">
              <a:off x="-1040526" y="466059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9" name="PA_ 187"/>
            <p:cNvCxnSpPr>
              <a:cxnSpLocks/>
            </p:cNvCxnSpPr>
            <p:nvPr/>
          </p:nvCxnSpPr>
          <p:spPr bwMode="auto">
            <a:xfrm rot="25946970">
              <a:off x="-1040526" y="4487787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0" name="PA_ 188"/>
            <p:cNvCxnSpPr>
              <a:cxnSpLocks/>
            </p:cNvCxnSpPr>
            <p:nvPr/>
          </p:nvCxnSpPr>
          <p:spPr bwMode="auto">
            <a:xfrm rot="25994971">
              <a:off x="-1040526" y="445673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1" name="PA_ 187"/>
            <p:cNvCxnSpPr>
              <a:cxnSpLocks/>
            </p:cNvCxnSpPr>
            <p:nvPr/>
          </p:nvCxnSpPr>
          <p:spPr bwMode="auto">
            <a:xfrm rot="26042972">
              <a:off x="-1040526" y="428392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PA_ 188"/>
            <p:cNvCxnSpPr>
              <a:cxnSpLocks/>
            </p:cNvCxnSpPr>
            <p:nvPr/>
          </p:nvCxnSpPr>
          <p:spPr bwMode="auto">
            <a:xfrm rot="26090970">
              <a:off x="-1040526" y="425288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PA_ 187"/>
            <p:cNvCxnSpPr>
              <a:cxnSpLocks/>
            </p:cNvCxnSpPr>
            <p:nvPr/>
          </p:nvCxnSpPr>
          <p:spPr bwMode="auto">
            <a:xfrm rot="26138969">
              <a:off x="-1040526" y="4080072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PA_ 188"/>
            <p:cNvCxnSpPr>
              <a:cxnSpLocks/>
            </p:cNvCxnSpPr>
            <p:nvPr/>
          </p:nvCxnSpPr>
          <p:spPr bwMode="auto">
            <a:xfrm rot="26186971">
              <a:off x="-1040526" y="404902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PA_ 187"/>
            <p:cNvCxnSpPr>
              <a:cxnSpLocks/>
            </p:cNvCxnSpPr>
            <p:nvPr/>
          </p:nvCxnSpPr>
          <p:spPr bwMode="auto">
            <a:xfrm rot="26234971">
              <a:off x="-1040526" y="387621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PA_ 188"/>
            <p:cNvCxnSpPr>
              <a:cxnSpLocks/>
            </p:cNvCxnSpPr>
            <p:nvPr/>
          </p:nvCxnSpPr>
          <p:spPr bwMode="auto">
            <a:xfrm rot="26282971">
              <a:off x="-1040526" y="384516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PA_ 187"/>
            <p:cNvCxnSpPr>
              <a:cxnSpLocks/>
            </p:cNvCxnSpPr>
            <p:nvPr/>
          </p:nvCxnSpPr>
          <p:spPr bwMode="auto">
            <a:xfrm rot="26330971">
              <a:off x="-1040526" y="367235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PA_ 188"/>
            <p:cNvCxnSpPr>
              <a:cxnSpLocks/>
            </p:cNvCxnSpPr>
            <p:nvPr/>
          </p:nvCxnSpPr>
          <p:spPr bwMode="auto">
            <a:xfrm rot="26378969">
              <a:off x="-1040526" y="364130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9" name="PA_ 187"/>
            <p:cNvCxnSpPr>
              <a:cxnSpLocks/>
            </p:cNvCxnSpPr>
            <p:nvPr/>
          </p:nvCxnSpPr>
          <p:spPr bwMode="auto">
            <a:xfrm rot="26426971">
              <a:off x="-1040526" y="3468497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PA_ 188"/>
            <p:cNvCxnSpPr>
              <a:cxnSpLocks/>
            </p:cNvCxnSpPr>
            <p:nvPr/>
          </p:nvCxnSpPr>
          <p:spPr bwMode="auto">
            <a:xfrm rot="26474970">
              <a:off x="-1040526" y="343744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PA_ 187"/>
            <p:cNvCxnSpPr>
              <a:cxnSpLocks/>
            </p:cNvCxnSpPr>
            <p:nvPr/>
          </p:nvCxnSpPr>
          <p:spPr bwMode="auto">
            <a:xfrm rot="26522971">
              <a:off x="-1040526" y="326463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PA_ 188"/>
            <p:cNvCxnSpPr>
              <a:cxnSpLocks/>
            </p:cNvCxnSpPr>
            <p:nvPr/>
          </p:nvCxnSpPr>
          <p:spPr bwMode="auto">
            <a:xfrm rot="26570970">
              <a:off x="-1040526" y="32335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PA_ 187"/>
            <p:cNvCxnSpPr>
              <a:cxnSpLocks/>
            </p:cNvCxnSpPr>
            <p:nvPr/>
          </p:nvCxnSpPr>
          <p:spPr bwMode="auto">
            <a:xfrm rot="26618969">
              <a:off x="-1040526" y="306078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PA_ 188"/>
            <p:cNvCxnSpPr>
              <a:cxnSpLocks/>
            </p:cNvCxnSpPr>
            <p:nvPr/>
          </p:nvCxnSpPr>
          <p:spPr bwMode="auto">
            <a:xfrm rot="26666971">
              <a:off x="-1040526" y="302973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PA_ 187"/>
            <p:cNvCxnSpPr>
              <a:cxnSpLocks/>
            </p:cNvCxnSpPr>
            <p:nvPr/>
          </p:nvCxnSpPr>
          <p:spPr bwMode="auto">
            <a:xfrm rot="26714970">
              <a:off x="-1040526" y="285692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PA_ 188"/>
            <p:cNvCxnSpPr>
              <a:cxnSpLocks/>
            </p:cNvCxnSpPr>
            <p:nvPr/>
          </p:nvCxnSpPr>
          <p:spPr bwMode="auto">
            <a:xfrm rot="26762971">
              <a:off x="-1040526" y="282587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PA_ 187"/>
            <p:cNvCxnSpPr>
              <a:cxnSpLocks/>
            </p:cNvCxnSpPr>
            <p:nvPr/>
          </p:nvCxnSpPr>
          <p:spPr bwMode="auto">
            <a:xfrm rot="26810971">
              <a:off x="-1040526" y="265306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PA_ 188"/>
            <p:cNvCxnSpPr>
              <a:cxnSpLocks/>
            </p:cNvCxnSpPr>
            <p:nvPr/>
          </p:nvCxnSpPr>
          <p:spPr bwMode="auto">
            <a:xfrm rot="26858969">
              <a:off x="-1040526" y="262201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PA_ 187"/>
            <p:cNvCxnSpPr>
              <a:cxnSpLocks/>
            </p:cNvCxnSpPr>
            <p:nvPr/>
          </p:nvCxnSpPr>
          <p:spPr bwMode="auto">
            <a:xfrm rot="26906971">
              <a:off x="-1040526" y="244921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PA_ 188"/>
            <p:cNvCxnSpPr>
              <a:cxnSpLocks/>
            </p:cNvCxnSpPr>
            <p:nvPr/>
          </p:nvCxnSpPr>
          <p:spPr bwMode="auto">
            <a:xfrm rot="26954971">
              <a:off x="-1040526" y="241816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PA_ 187"/>
            <p:cNvCxnSpPr>
              <a:cxnSpLocks/>
            </p:cNvCxnSpPr>
            <p:nvPr/>
          </p:nvCxnSpPr>
          <p:spPr bwMode="auto">
            <a:xfrm rot="27002971">
              <a:off x="-1040526" y="224535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PA_ 188"/>
            <p:cNvCxnSpPr>
              <a:cxnSpLocks/>
            </p:cNvCxnSpPr>
            <p:nvPr/>
          </p:nvCxnSpPr>
          <p:spPr bwMode="auto">
            <a:xfrm rot="27050971">
              <a:off x="-1040526" y="221430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PA_ 187"/>
            <p:cNvCxnSpPr>
              <a:cxnSpLocks/>
            </p:cNvCxnSpPr>
            <p:nvPr/>
          </p:nvCxnSpPr>
          <p:spPr bwMode="auto">
            <a:xfrm rot="27098970">
              <a:off x="-1040526" y="204149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PA_ 188"/>
            <p:cNvCxnSpPr>
              <a:cxnSpLocks/>
            </p:cNvCxnSpPr>
            <p:nvPr/>
          </p:nvCxnSpPr>
          <p:spPr bwMode="auto">
            <a:xfrm rot="27146971">
              <a:off x="-1040526" y="201044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PA_ 187"/>
            <p:cNvCxnSpPr>
              <a:cxnSpLocks/>
            </p:cNvCxnSpPr>
            <p:nvPr/>
          </p:nvCxnSpPr>
          <p:spPr bwMode="auto">
            <a:xfrm rot="27194971">
              <a:off x="-1040526" y="183763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6" name="PA_ 188"/>
            <p:cNvCxnSpPr>
              <a:cxnSpLocks/>
            </p:cNvCxnSpPr>
            <p:nvPr/>
          </p:nvCxnSpPr>
          <p:spPr bwMode="auto">
            <a:xfrm rot="27242972">
              <a:off x="-1040526" y="180658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7" name="PA_ 187"/>
            <p:cNvCxnSpPr>
              <a:cxnSpLocks/>
            </p:cNvCxnSpPr>
            <p:nvPr/>
          </p:nvCxnSpPr>
          <p:spPr bwMode="auto">
            <a:xfrm rot="27290970">
              <a:off x="-1040526" y="163377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8" name="PA_ 188"/>
            <p:cNvCxnSpPr>
              <a:cxnSpLocks/>
            </p:cNvCxnSpPr>
            <p:nvPr/>
          </p:nvCxnSpPr>
          <p:spPr bwMode="auto">
            <a:xfrm rot="27338970">
              <a:off x="-1040526" y="1602729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PA_ 187"/>
            <p:cNvCxnSpPr>
              <a:cxnSpLocks/>
            </p:cNvCxnSpPr>
            <p:nvPr/>
          </p:nvCxnSpPr>
          <p:spPr bwMode="auto">
            <a:xfrm rot="27386970">
              <a:off x="-1040526" y="142992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PA_ 188"/>
            <p:cNvCxnSpPr>
              <a:cxnSpLocks/>
            </p:cNvCxnSpPr>
            <p:nvPr/>
          </p:nvCxnSpPr>
          <p:spPr bwMode="auto">
            <a:xfrm rot="27434971">
              <a:off x="-1040526" y="139887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1" name="PA_ 187"/>
            <p:cNvCxnSpPr>
              <a:cxnSpLocks/>
            </p:cNvCxnSpPr>
            <p:nvPr/>
          </p:nvCxnSpPr>
          <p:spPr bwMode="auto">
            <a:xfrm rot="27482972">
              <a:off x="-1040526" y="1226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2" name="PA_ 188"/>
            <p:cNvCxnSpPr>
              <a:cxnSpLocks/>
            </p:cNvCxnSpPr>
            <p:nvPr/>
          </p:nvCxnSpPr>
          <p:spPr bwMode="auto">
            <a:xfrm rot="27530970">
              <a:off x="-1040526" y="119501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3" name="PA_ 187"/>
            <p:cNvCxnSpPr>
              <a:cxnSpLocks/>
            </p:cNvCxnSpPr>
            <p:nvPr/>
          </p:nvCxnSpPr>
          <p:spPr bwMode="auto">
            <a:xfrm rot="27578970">
              <a:off x="-1040526" y="102220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4" name="PA_ 188"/>
            <p:cNvCxnSpPr>
              <a:cxnSpLocks/>
            </p:cNvCxnSpPr>
            <p:nvPr/>
          </p:nvCxnSpPr>
          <p:spPr bwMode="auto">
            <a:xfrm rot="27626971">
              <a:off x="-1040526" y="99115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5" name="PA_ 187"/>
            <p:cNvCxnSpPr>
              <a:cxnSpLocks/>
            </p:cNvCxnSpPr>
            <p:nvPr/>
          </p:nvCxnSpPr>
          <p:spPr bwMode="auto">
            <a:xfrm rot="27674970">
              <a:off x="-1040526" y="81834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6" name="PA_ 188"/>
            <p:cNvCxnSpPr>
              <a:cxnSpLocks/>
            </p:cNvCxnSpPr>
            <p:nvPr/>
          </p:nvCxnSpPr>
          <p:spPr bwMode="auto">
            <a:xfrm rot="27722971">
              <a:off x="-1040526" y="78730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7" name="PA_ 187"/>
            <p:cNvCxnSpPr>
              <a:cxnSpLocks/>
            </p:cNvCxnSpPr>
            <p:nvPr/>
          </p:nvCxnSpPr>
          <p:spPr bwMode="auto">
            <a:xfrm rot="27770970">
              <a:off x="-1040526" y="61449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8" name="PA_ 188"/>
            <p:cNvCxnSpPr>
              <a:cxnSpLocks/>
            </p:cNvCxnSpPr>
            <p:nvPr/>
          </p:nvCxnSpPr>
          <p:spPr bwMode="auto">
            <a:xfrm rot="27818969">
              <a:off x="-1040526" y="58344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9" name="PA_ 187"/>
            <p:cNvCxnSpPr>
              <a:cxnSpLocks/>
            </p:cNvCxnSpPr>
            <p:nvPr/>
          </p:nvCxnSpPr>
          <p:spPr bwMode="auto">
            <a:xfrm rot="27866971">
              <a:off x="-1040526" y="41063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PA_ 188"/>
            <p:cNvCxnSpPr>
              <a:cxnSpLocks/>
            </p:cNvCxnSpPr>
            <p:nvPr/>
          </p:nvCxnSpPr>
          <p:spPr bwMode="auto">
            <a:xfrm rot="27914971">
              <a:off x="-1040526" y="37958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PA_ 187"/>
            <p:cNvCxnSpPr>
              <a:cxnSpLocks/>
            </p:cNvCxnSpPr>
            <p:nvPr/>
          </p:nvCxnSpPr>
          <p:spPr bwMode="auto">
            <a:xfrm rot="27962972">
              <a:off x="-1040526" y="206777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2" name="PA_ 188"/>
            <p:cNvCxnSpPr>
              <a:cxnSpLocks/>
            </p:cNvCxnSpPr>
            <p:nvPr/>
          </p:nvCxnSpPr>
          <p:spPr bwMode="auto">
            <a:xfrm rot="28010971">
              <a:off x="-1040526" y="17572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3" name="PA_ 187"/>
            <p:cNvCxnSpPr>
              <a:cxnSpLocks/>
            </p:cNvCxnSpPr>
            <p:nvPr/>
          </p:nvCxnSpPr>
          <p:spPr bwMode="auto">
            <a:xfrm rot="28058969">
              <a:off x="-1040526" y="291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4" name="PA_ 188"/>
            <p:cNvCxnSpPr>
              <a:cxnSpLocks/>
            </p:cNvCxnSpPr>
            <p:nvPr/>
          </p:nvCxnSpPr>
          <p:spPr bwMode="auto">
            <a:xfrm rot="28106971">
              <a:off x="-1040526" y="-28129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5" name="PA_ 187"/>
            <p:cNvCxnSpPr>
              <a:cxnSpLocks/>
            </p:cNvCxnSpPr>
            <p:nvPr/>
          </p:nvCxnSpPr>
          <p:spPr bwMode="auto">
            <a:xfrm rot="28154971">
              <a:off x="-1040526" y="-20094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PA_ 188"/>
            <p:cNvCxnSpPr>
              <a:cxnSpLocks/>
            </p:cNvCxnSpPr>
            <p:nvPr/>
          </p:nvCxnSpPr>
          <p:spPr bwMode="auto">
            <a:xfrm rot="28202971">
              <a:off x="-1040526" y="-23199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7" name="PA_ 187"/>
            <p:cNvCxnSpPr>
              <a:cxnSpLocks/>
            </p:cNvCxnSpPr>
            <p:nvPr/>
          </p:nvCxnSpPr>
          <p:spPr bwMode="auto">
            <a:xfrm rot="28250970">
              <a:off x="-1040526" y="-40479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8" name="PA_ 188"/>
            <p:cNvCxnSpPr>
              <a:cxnSpLocks/>
            </p:cNvCxnSpPr>
            <p:nvPr/>
          </p:nvCxnSpPr>
          <p:spPr bwMode="auto">
            <a:xfrm rot="28298969">
              <a:off x="-1040526" y="-43584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9" name="PA_ 187"/>
            <p:cNvCxnSpPr>
              <a:cxnSpLocks/>
            </p:cNvCxnSpPr>
            <p:nvPr/>
          </p:nvCxnSpPr>
          <p:spPr bwMode="auto">
            <a:xfrm rot="28346970">
              <a:off x="-1040526" y="-60865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0" name="PA_ 188"/>
            <p:cNvCxnSpPr>
              <a:cxnSpLocks/>
            </p:cNvCxnSpPr>
            <p:nvPr/>
          </p:nvCxnSpPr>
          <p:spPr bwMode="auto">
            <a:xfrm rot="28394971">
              <a:off x="-1040526" y="-63970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1" name="PA_ 187"/>
            <p:cNvCxnSpPr>
              <a:cxnSpLocks/>
            </p:cNvCxnSpPr>
            <p:nvPr/>
          </p:nvCxnSpPr>
          <p:spPr bwMode="auto">
            <a:xfrm rot="28442972">
              <a:off x="-1040526" y="-812512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2" name="PA_ 188"/>
            <p:cNvCxnSpPr>
              <a:cxnSpLocks/>
            </p:cNvCxnSpPr>
            <p:nvPr/>
          </p:nvCxnSpPr>
          <p:spPr bwMode="auto">
            <a:xfrm rot="28490970">
              <a:off x="-1040526" y="-84356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3" name="PA_ 187"/>
            <p:cNvCxnSpPr>
              <a:cxnSpLocks/>
            </p:cNvCxnSpPr>
            <p:nvPr/>
          </p:nvCxnSpPr>
          <p:spPr bwMode="auto">
            <a:xfrm rot="28538970">
              <a:off x="-1040526" y="-101637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4" name="PA_ 188"/>
            <p:cNvCxnSpPr>
              <a:cxnSpLocks/>
            </p:cNvCxnSpPr>
            <p:nvPr/>
          </p:nvCxnSpPr>
          <p:spPr bwMode="auto">
            <a:xfrm rot="28586970">
              <a:off x="-1040526" y="-104742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5" name="PA_ 187"/>
            <p:cNvCxnSpPr>
              <a:cxnSpLocks/>
            </p:cNvCxnSpPr>
            <p:nvPr/>
          </p:nvCxnSpPr>
          <p:spPr bwMode="auto">
            <a:xfrm rot="28634970">
              <a:off x="-1040526" y="-122022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6" name="PA_ 188"/>
            <p:cNvCxnSpPr>
              <a:cxnSpLocks/>
            </p:cNvCxnSpPr>
            <p:nvPr/>
          </p:nvCxnSpPr>
          <p:spPr bwMode="auto">
            <a:xfrm rot="28682971">
              <a:off x="-1040526" y="-125127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7" name="PA_ 187"/>
            <p:cNvCxnSpPr>
              <a:cxnSpLocks/>
            </p:cNvCxnSpPr>
            <p:nvPr/>
          </p:nvCxnSpPr>
          <p:spPr bwMode="auto">
            <a:xfrm rot="28730970">
              <a:off x="-1040526" y="-142408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8" name="PA_ 188"/>
            <p:cNvCxnSpPr>
              <a:cxnSpLocks/>
            </p:cNvCxnSpPr>
            <p:nvPr/>
          </p:nvCxnSpPr>
          <p:spPr bwMode="auto">
            <a:xfrm rot="28778969">
              <a:off x="-1040526" y="-145513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9" name="PA_ 187"/>
            <p:cNvCxnSpPr>
              <a:cxnSpLocks/>
            </p:cNvCxnSpPr>
            <p:nvPr/>
          </p:nvCxnSpPr>
          <p:spPr bwMode="auto">
            <a:xfrm rot="28826971">
              <a:off x="-1040526" y="-1627942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0" name="组合 460"/>
          <p:cNvGrpSpPr/>
          <p:nvPr/>
        </p:nvGrpSpPr>
        <p:grpSpPr bwMode="auto">
          <a:xfrm rot="18000000">
            <a:off x="3548283" y="765308"/>
            <a:ext cx="5095348" cy="5095348"/>
            <a:chOff x="3657758" y="1307512"/>
            <a:chExt cx="4790897" cy="4790897"/>
          </a:xfrm>
        </p:grpSpPr>
        <p:sp>
          <p:nvSpPr>
            <p:cNvPr id="461" name="椭圆 461"/>
            <p:cNvSpPr/>
            <p:nvPr/>
          </p:nvSpPr>
          <p:spPr bwMode="auto">
            <a:xfrm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462" name="椭圆3"/>
            <p:cNvSpPr/>
            <p:nvPr/>
          </p:nvSpPr>
          <p:spPr bwMode="auto">
            <a:xfrm rot="14066157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463" name="椭圆2"/>
            <p:cNvSpPr/>
            <p:nvPr/>
          </p:nvSpPr>
          <p:spPr bwMode="auto">
            <a:xfrm rot="7035584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464" name="组合 15"/>
          <p:cNvGrpSpPr/>
          <p:nvPr/>
        </p:nvGrpSpPr>
        <p:grpSpPr bwMode="auto">
          <a:xfrm rot="19748222">
            <a:off x="8760580" y="1218570"/>
            <a:ext cx="1848512" cy="71518"/>
            <a:chOff x="8169000" y="914018"/>
            <a:chExt cx="2105223" cy="81450"/>
          </a:xfrm>
        </p:grpSpPr>
        <p:cxnSp>
          <p:nvCxnSpPr>
            <p:cNvPr id="465" name="直接连接符 9"/>
            <p:cNvCxnSpPr>
              <a:cxnSpLocks/>
            </p:cNvCxnSpPr>
            <p:nvPr/>
          </p:nvCxnSpPr>
          <p:spPr bwMode="auto"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6" name="直接连接符 467"/>
            <p:cNvCxnSpPr>
              <a:cxnSpLocks/>
            </p:cNvCxnSpPr>
            <p:nvPr/>
          </p:nvCxnSpPr>
          <p:spPr bwMode="auto"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7" name="椭圆 14"/>
            <p:cNvSpPr/>
            <p:nvPr/>
          </p:nvSpPr>
          <p:spPr bwMode="auto">
            <a:xfrm>
              <a:off x="8169000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468" name="组合 476"/>
          <p:cNvGrpSpPr/>
          <p:nvPr/>
        </p:nvGrpSpPr>
        <p:grpSpPr bwMode="auto">
          <a:xfrm rot="19748222">
            <a:off x="10101887" y="1534310"/>
            <a:ext cx="1309129" cy="50650"/>
            <a:chOff x="8169000" y="914018"/>
            <a:chExt cx="2105223" cy="81450"/>
          </a:xfrm>
        </p:grpSpPr>
        <p:cxnSp>
          <p:nvCxnSpPr>
            <p:cNvPr id="469" name="直接连接符 477"/>
            <p:cNvCxnSpPr>
              <a:cxnSpLocks/>
            </p:cNvCxnSpPr>
            <p:nvPr/>
          </p:nvCxnSpPr>
          <p:spPr bwMode="auto"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0" name="直接连接符 478"/>
            <p:cNvCxnSpPr>
              <a:cxnSpLocks/>
            </p:cNvCxnSpPr>
            <p:nvPr/>
          </p:nvCxnSpPr>
          <p:spPr bwMode="auto"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1" name="椭圆 479"/>
            <p:cNvSpPr/>
            <p:nvPr/>
          </p:nvSpPr>
          <p:spPr bwMode="auto">
            <a:xfrm>
              <a:off x="8169000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472" name="组合 480"/>
          <p:cNvGrpSpPr/>
          <p:nvPr/>
        </p:nvGrpSpPr>
        <p:grpSpPr bwMode="auto">
          <a:xfrm rot="19748222">
            <a:off x="1197812" y="5275207"/>
            <a:ext cx="1848512" cy="71518"/>
            <a:chOff x="8169000" y="914018"/>
            <a:chExt cx="2105223" cy="81450"/>
          </a:xfrm>
        </p:grpSpPr>
        <p:cxnSp>
          <p:nvCxnSpPr>
            <p:cNvPr id="473" name="直接连接符 481"/>
            <p:cNvCxnSpPr>
              <a:cxnSpLocks/>
            </p:cNvCxnSpPr>
            <p:nvPr/>
          </p:nvCxnSpPr>
          <p:spPr bwMode="auto"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4" name="直接连接符 482"/>
            <p:cNvCxnSpPr>
              <a:cxnSpLocks/>
            </p:cNvCxnSpPr>
            <p:nvPr/>
          </p:nvCxnSpPr>
          <p:spPr bwMode="auto"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5" name="椭圆 483"/>
            <p:cNvSpPr/>
            <p:nvPr/>
          </p:nvSpPr>
          <p:spPr bwMode="auto">
            <a:xfrm>
              <a:off x="8169000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476" name="组合 484"/>
          <p:cNvGrpSpPr/>
          <p:nvPr/>
        </p:nvGrpSpPr>
        <p:grpSpPr bwMode="auto">
          <a:xfrm rot="19748222">
            <a:off x="2538820" y="5647980"/>
            <a:ext cx="1309129" cy="50650"/>
            <a:chOff x="8169000" y="914018"/>
            <a:chExt cx="2105223" cy="81450"/>
          </a:xfrm>
        </p:grpSpPr>
        <p:cxnSp>
          <p:nvCxnSpPr>
            <p:cNvPr id="477" name="直接连接符 485"/>
            <p:cNvCxnSpPr>
              <a:cxnSpLocks/>
            </p:cNvCxnSpPr>
            <p:nvPr/>
          </p:nvCxnSpPr>
          <p:spPr bwMode="auto"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8" name="直接连接符 486"/>
            <p:cNvCxnSpPr>
              <a:cxnSpLocks/>
            </p:cNvCxnSpPr>
            <p:nvPr/>
          </p:nvCxnSpPr>
          <p:spPr bwMode="auto"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9" name="椭圆 487"/>
            <p:cNvSpPr/>
            <p:nvPr/>
          </p:nvSpPr>
          <p:spPr bwMode="auto">
            <a:xfrm>
              <a:off x="8169000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sp>
        <p:nvSpPr>
          <p:cNvPr id="480" name="文本框 21"/>
          <p:cNvSpPr>
            <a:spLocks/>
          </p:cNvSpPr>
          <p:nvPr/>
        </p:nvSpPr>
        <p:spPr bwMode="auto">
          <a:xfrm>
            <a:off x="5155299" y="4352863"/>
            <a:ext cx="1897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>
                <a:solidFill>
                  <a:schemeClr val="bg1">
                    <a:alpha val="95000"/>
                  </a:schemeClr>
                </a:solidFill>
                <a:latin typeface="+mn-ea"/>
              </a:rPr>
              <a:t>5</a:t>
            </a:r>
            <a:r>
              <a:rPr lang="zh-CN">
                <a:solidFill>
                  <a:schemeClr val="bg1">
                    <a:alpha val="95000"/>
                  </a:schemeClr>
                </a:solidFill>
                <a:latin typeface="+mn-ea"/>
              </a:rPr>
              <a:t>客松战队</a:t>
            </a:r>
          </a:p>
        </p:txBody>
      </p:sp>
      <p:sp>
        <p:nvSpPr>
          <p:cNvPr id="481" name="矩形 22"/>
          <p:cNvSpPr/>
          <p:nvPr/>
        </p:nvSpPr>
        <p:spPr bwMode="auto">
          <a:xfrm>
            <a:off x="2581411" y="2557274"/>
            <a:ext cx="7041580" cy="1621692"/>
          </a:xfrm>
          <a:prstGeom prst="rect">
            <a:avLst/>
          </a:prstGeom>
          <a:gradFill>
            <a:gsLst>
              <a:gs pos="0">
                <a:srgbClr val="5346FC">
                  <a:alpha val="65000"/>
                </a:srgbClr>
              </a:gs>
              <a:gs pos="90000">
                <a:srgbClr val="55E2EA">
                  <a:alpha val="0"/>
                </a:srgbClr>
              </a:gs>
            </a:gsLst>
            <a:path path="rect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482" name="文本框 492"/>
          <p:cNvSpPr>
            <a:spLocks/>
          </p:cNvSpPr>
          <p:nvPr/>
        </p:nvSpPr>
        <p:spPr bwMode="auto">
          <a:xfrm>
            <a:off x="3324675" y="2817973"/>
            <a:ext cx="55712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400" b="1">
                <a:solidFill>
                  <a:schemeClr val="bg1"/>
                </a:solidFill>
                <a:latin typeface="Agency FB"/>
              </a:rPr>
              <a:t>Inclusive-Charity</a:t>
            </a:r>
            <a:endParaRPr lang="zh-CN" sz="4400" b="1">
              <a:solidFill>
                <a:schemeClr val="bg1"/>
              </a:solidFill>
              <a:latin typeface="Agency FB"/>
            </a:endParaRPr>
          </a:p>
        </p:txBody>
      </p:sp>
      <p:cxnSp>
        <p:nvCxnSpPr>
          <p:cNvPr id="483" name="直接连接符 19"/>
          <p:cNvCxnSpPr>
            <a:cxnSpLocks/>
          </p:cNvCxnSpPr>
          <p:nvPr/>
        </p:nvCxnSpPr>
        <p:spPr bwMode="auto">
          <a:xfrm>
            <a:off x="4086768" y="3542046"/>
            <a:ext cx="40142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4" name="文本框 20"/>
          <p:cNvSpPr>
            <a:spLocks/>
          </p:cNvSpPr>
          <p:nvPr/>
        </p:nvSpPr>
        <p:spPr bwMode="auto">
          <a:xfrm>
            <a:off x="4033238" y="3515789"/>
            <a:ext cx="4145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+mn-ea"/>
              </a:defRPr>
            </a:lvl1pPr>
          </a:lstStyle>
          <a:p>
            <a:pPr algn="just">
              <a:defRPr/>
            </a:pPr>
            <a:r>
              <a:rPr lang="zh-CN">
                <a:solidFill>
                  <a:schemeClr val="bg1">
                    <a:alpha val="90000"/>
                  </a:schemeClr>
                </a:solidFill>
              </a:rPr>
              <a:t>同气“链”枝线上公益黑客松</a:t>
            </a:r>
            <a:endParaRPr/>
          </a:p>
        </p:txBody>
      </p:sp>
      <p:sp>
        <p:nvSpPr>
          <p:cNvPr id="485" name="文本框 7"/>
          <p:cNvSpPr>
            <a:spLocks/>
          </p:cNvSpPr>
          <p:nvPr/>
        </p:nvSpPr>
        <p:spPr bwMode="auto">
          <a:xfrm>
            <a:off x="4067378" y="1644656"/>
            <a:ext cx="40400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sz="6600" b="1" spc="300">
                <a:solidFill>
                  <a:schemeClr val="bg1"/>
                </a:solidFill>
                <a:latin typeface="Agency FB"/>
              </a:rPr>
              <a:t>普惠慈善</a:t>
            </a:r>
            <a:endParaRPr/>
          </a:p>
        </p:txBody>
      </p:sp>
      <p:sp>
        <p:nvSpPr>
          <p:cNvPr id="486" name="等腰三角形 490"/>
          <p:cNvSpPr/>
          <p:nvPr/>
        </p:nvSpPr>
        <p:spPr bwMode="auto">
          <a:xfrm rot="10800000">
            <a:off x="6008417" y="4008240"/>
            <a:ext cx="170991" cy="147406"/>
          </a:xfrm>
          <a:prstGeom prst="triangle">
            <a:avLst>
              <a:gd name="adj" fmla="val 50000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>
              <a:solidFill>
                <a:schemeClr val="lt1">
                  <a:alpha val="50000"/>
                </a:schemeClr>
              </a:solidFill>
            </a:endParaRPr>
          </a:p>
        </p:txBody>
      </p:sp>
      <p:pic>
        <p:nvPicPr>
          <p:cNvPr id="487" name="Fade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/>
        </p:blipFill>
        <p:spPr bwMode="auto">
          <a:xfrm>
            <a:off x="-172488" y="-235629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13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:fade/>
      </p:transition>
    </mc:Choice>
    <mc:Fallback xmlns="" xmlns:m="http://schemas.openxmlformats.org/officeDocument/2006/math" xmlns:w="http://schemas.openxmlformats.org/wordprocessingml/2006/main">
      <p:transition spd="slow" advClick="1">
        <p:fade thruBlk="0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>
          <a:blip r:embed="rId2"/>
          <a:srcRect l="747" t="747" r="746" b="746"/>
          <a:stretch/>
        </p:blipFill>
        <p:spPr bwMode="auto">
          <a:xfrm>
            <a:off x="0" y="1612282"/>
            <a:ext cx="3888559" cy="3888559"/>
          </a:xfrm>
          <a:prstGeom prst="rect">
            <a:avLst/>
          </a:prstGeom>
        </p:spPr>
      </p:pic>
      <p:sp>
        <p:nvSpPr>
          <p:cNvPr id="4" name="文本框 3"/>
          <p:cNvSpPr>
            <a:spLocks/>
          </p:cNvSpPr>
          <p:nvPr/>
        </p:nvSpPr>
        <p:spPr bwMode="auto"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2400" b="1" dirty="0" smtClean="0">
                <a:solidFill>
                  <a:schemeClr val="bg1"/>
                </a:solidFill>
              </a:rPr>
              <a:t>激励与治理</a:t>
            </a:r>
            <a:endParaRPr lang="zh-CN" sz="2400" b="1" dirty="0">
              <a:solidFill>
                <a:schemeClr val="bg1"/>
              </a:solidFill>
            </a:endParaRPr>
          </a:p>
        </p:txBody>
      </p:sp>
      <p:sp>
        <p:nvSpPr>
          <p:cNvPr id="19" name="文本框 32"/>
          <p:cNvSpPr>
            <a:spLocks/>
          </p:cNvSpPr>
          <p:nvPr/>
        </p:nvSpPr>
        <p:spPr bwMode="auto">
          <a:xfrm>
            <a:off x="4555028" y="6313981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200" b="1" smtClean="0">
                <a:solidFill>
                  <a:schemeClr val="bg1"/>
                </a:solidFill>
              </a:rPr>
              <a:t>透明</a:t>
            </a:r>
            <a:endParaRPr lang="zh-CN" sz="1200" b="1" dirty="0">
              <a:solidFill>
                <a:schemeClr val="bg1"/>
              </a:solidFill>
            </a:endParaRPr>
          </a:p>
        </p:txBody>
      </p:sp>
      <p:sp>
        <p:nvSpPr>
          <p:cNvPr id="20" name="文本框 33"/>
          <p:cNvSpPr>
            <a:spLocks/>
          </p:cNvSpPr>
          <p:nvPr/>
        </p:nvSpPr>
        <p:spPr bwMode="auto">
          <a:xfrm>
            <a:off x="4540686" y="5155042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200" b="1" dirty="0" smtClean="0">
                <a:solidFill>
                  <a:schemeClr val="bg1"/>
                </a:solidFill>
              </a:rPr>
              <a:t>效率</a:t>
            </a:r>
            <a:endParaRPr lang="zh-CN" sz="1200" b="1" dirty="0">
              <a:solidFill>
                <a:schemeClr val="bg1"/>
              </a:solidFill>
            </a:endParaRPr>
          </a:p>
        </p:txBody>
      </p:sp>
      <p:sp>
        <p:nvSpPr>
          <p:cNvPr id="21" name="文本框 34"/>
          <p:cNvSpPr>
            <a:spLocks/>
          </p:cNvSpPr>
          <p:nvPr/>
        </p:nvSpPr>
        <p:spPr bwMode="auto">
          <a:xfrm>
            <a:off x="4576480" y="3921071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200" b="1" dirty="0" smtClean="0">
                <a:solidFill>
                  <a:schemeClr val="bg1"/>
                </a:solidFill>
              </a:rPr>
              <a:t>证书</a:t>
            </a:r>
            <a:endParaRPr lang="zh-CN" sz="1200" b="1" dirty="0">
              <a:solidFill>
                <a:schemeClr val="bg1"/>
              </a:solidFill>
            </a:endParaRPr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9939" y="1706117"/>
            <a:ext cx="759501" cy="759501"/>
          </a:xfrm>
          <a:prstGeom prst="rect">
            <a:avLst/>
          </a:prstGeom>
        </p:spPr>
      </p:pic>
      <p:sp>
        <p:nvSpPr>
          <p:cNvPr id="51" name="文本框 50"/>
          <p:cNvSpPr txBox="1"/>
          <p:nvPr/>
        </p:nvSpPr>
        <p:spPr>
          <a:xfrm>
            <a:off x="5911296" y="1700808"/>
            <a:ext cx="38763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>
                  <a:lumMod val="75000"/>
                </a:schemeClr>
              </a:buClr>
              <a:buFont typeface="Wingdings" charset="2"/>
              <a:buChar char="u"/>
            </a:pPr>
            <a:r>
              <a:rPr kumimoji="1" lang="zh-CN" altLang="en-US" sz="1600" dirty="0" smtClean="0">
                <a:solidFill>
                  <a:schemeClr val="bg1"/>
                </a:solidFill>
              </a:rPr>
              <a:t>矿工费：根据</a:t>
            </a:r>
            <a:r>
              <a:rPr kumimoji="1" lang="en-US" altLang="zh-CN" sz="1600" dirty="0" smtClean="0">
                <a:solidFill>
                  <a:schemeClr val="bg1"/>
                </a:solidFill>
              </a:rPr>
              <a:t>Gas</a:t>
            </a:r>
            <a:r>
              <a:rPr kumimoji="1" lang="zh-CN" altLang="en-US" sz="1600" dirty="0" smtClean="0">
                <a:solidFill>
                  <a:schemeClr val="bg1"/>
                </a:solidFill>
              </a:rPr>
              <a:t>计算，激励共识节点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2" name="文本框 51"/>
          <p:cNvSpPr txBox="1"/>
          <p:nvPr/>
        </p:nvSpPr>
        <p:spPr bwMode="auto">
          <a:xfrm>
            <a:off x="5911296" y="2209991"/>
            <a:ext cx="44598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>
                  <a:lumMod val="75000"/>
                </a:schemeClr>
              </a:buClr>
              <a:buFont typeface="Wingdings" charset="2"/>
              <a:buChar char="u"/>
            </a:pPr>
            <a:r>
              <a:rPr kumimoji="1" lang="zh-CN" altLang="en-US" sz="1600" dirty="0" smtClean="0">
                <a:solidFill>
                  <a:schemeClr val="bg1"/>
                </a:solidFill>
              </a:rPr>
              <a:t>管理费：按劳计费，激励公益机构善款落地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5" name="文本框 54"/>
          <p:cNvSpPr txBox="1"/>
          <p:nvPr/>
        </p:nvSpPr>
        <p:spPr bwMode="auto">
          <a:xfrm>
            <a:off x="5911296" y="4510495"/>
            <a:ext cx="35509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>
                  <a:lumMod val="75000"/>
                </a:schemeClr>
              </a:buClr>
              <a:buFont typeface="Wingdings" charset="2"/>
              <a:buChar char="u"/>
            </a:pPr>
            <a:r>
              <a:rPr kumimoji="1" lang="zh-CN" altLang="en-US" sz="1600" dirty="0" smtClean="0">
                <a:solidFill>
                  <a:schemeClr val="bg1"/>
                </a:solidFill>
              </a:rPr>
              <a:t>及时：善款线上流转，快速、高效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6" name="文本框 55"/>
          <p:cNvSpPr txBox="1"/>
          <p:nvPr/>
        </p:nvSpPr>
        <p:spPr bwMode="auto">
          <a:xfrm>
            <a:off x="5917902" y="5707299"/>
            <a:ext cx="34724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>
                  <a:lumMod val="75000"/>
                </a:schemeClr>
              </a:buClr>
              <a:buFont typeface="Wingdings" charset="2"/>
              <a:buChar char="u"/>
            </a:pPr>
            <a:r>
              <a:rPr kumimoji="1" lang="zh-CN" altLang="en-US" sz="1600" dirty="0" smtClean="0">
                <a:solidFill>
                  <a:schemeClr val="bg1"/>
                </a:solidFill>
              </a:rPr>
              <a:t>公开：链上</a:t>
            </a:r>
            <a:r>
              <a:rPr kumimoji="1" lang="en-US" altLang="zh-CN" sz="1600" dirty="0" smtClean="0">
                <a:solidFill>
                  <a:schemeClr val="bg1"/>
                </a:solidFill>
              </a:rPr>
              <a:t>Token</a:t>
            </a:r>
            <a:r>
              <a:rPr kumimoji="1" lang="zh-CN" altLang="en-US" sz="1600" dirty="0" smtClean="0">
                <a:solidFill>
                  <a:schemeClr val="bg1"/>
                </a:solidFill>
              </a:rPr>
              <a:t>流转，公开透明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cxnSp>
        <p:nvCxnSpPr>
          <p:cNvPr id="7" name="直线连接符 6"/>
          <p:cNvCxnSpPr/>
          <p:nvPr/>
        </p:nvCxnSpPr>
        <p:spPr>
          <a:xfrm>
            <a:off x="3888559" y="1578760"/>
            <a:ext cx="0" cy="4615361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" name="文本框 32"/>
          <p:cNvSpPr>
            <a:spLocks/>
          </p:cNvSpPr>
          <p:nvPr/>
        </p:nvSpPr>
        <p:spPr bwMode="auto">
          <a:xfrm>
            <a:off x="4576481" y="2503614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sz="1200" b="1" dirty="0" smtClean="0">
                <a:solidFill>
                  <a:schemeClr val="bg1"/>
                </a:solidFill>
              </a:rPr>
              <a:t>费率</a:t>
            </a:r>
            <a:endParaRPr lang="zh-CN" sz="1200" b="1" dirty="0">
              <a:solidFill>
                <a:schemeClr val="bg1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6480" y="3139600"/>
            <a:ext cx="742646" cy="742646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 bwMode="auto">
          <a:xfrm>
            <a:off x="5911296" y="3463119"/>
            <a:ext cx="45768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>
                  <a:lumMod val="75000"/>
                </a:schemeClr>
              </a:buClr>
              <a:buFont typeface="Wingdings" charset="2"/>
              <a:buChar char="u"/>
            </a:pPr>
            <a:r>
              <a:rPr kumimoji="1" lang="zh-CN" altLang="en-US" sz="1600" dirty="0" smtClean="0">
                <a:solidFill>
                  <a:schemeClr val="bg1"/>
                </a:solidFill>
              </a:rPr>
              <a:t>证书：对于捐赠者，发放包含区块信息的证书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801" y="5559031"/>
            <a:ext cx="634114" cy="63509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320" y="4355572"/>
            <a:ext cx="723325" cy="72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329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 xmlns:m="http://schemas.openxmlformats.org/officeDocument/2006/math" xmlns:w="http://schemas.openxmlformats.org/wordprocessingml/2006/main">
      <p:transition spd="med" advClick="1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cxnSp>
        <p:nvCxnSpPr>
          <p:cNvPr id="7" name="直线3"/>
          <p:cNvCxnSpPr>
            <a:cxnSpLocks/>
            <a:stCxn id="8" idx="0"/>
            <a:endCxn id="9" idx="2"/>
          </p:cNvCxnSpPr>
          <p:nvPr/>
        </p:nvCxnSpPr>
        <p:spPr bwMode="auto">
          <a:xfrm flipH="1" flipV="1">
            <a:off x="2991812" y="3570308"/>
            <a:ext cx="752892" cy="1106510"/>
          </a:xfrm>
          <a:prstGeom prst="line">
            <a:avLst/>
          </a:prstGeom>
          <a:noFill/>
          <a:ln w="19050" cap="rnd">
            <a:solidFill>
              <a:srgbClr val="55E2EA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文本框 54"/>
          <p:cNvSpPr>
            <a:spLocks/>
          </p:cNvSpPr>
          <p:nvPr/>
        </p:nvSpPr>
        <p:spPr bwMode="auto"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2400" b="1" dirty="0" smtClean="0">
                <a:solidFill>
                  <a:schemeClr val="bg1"/>
                </a:solidFill>
              </a:rPr>
              <a:t>善款管控</a:t>
            </a:r>
            <a:endParaRPr lang="zh-CN" sz="2400" b="1" dirty="0">
              <a:solidFill>
                <a:schemeClr val="bg1"/>
              </a:solidFill>
            </a:endParaRPr>
          </a:p>
        </p:txBody>
      </p:sp>
      <p:sp>
        <p:nvSpPr>
          <p:cNvPr id="12" name="等腰三角形 55"/>
          <p:cNvSpPr/>
          <p:nvPr/>
        </p:nvSpPr>
        <p:spPr bwMode="auto">
          <a:xfrm rot="10800000">
            <a:off x="6020029" y="934942"/>
            <a:ext cx="170991" cy="147406"/>
          </a:xfrm>
          <a:prstGeom prst="triangle">
            <a:avLst>
              <a:gd name="adj" fmla="val 50000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>
              <a:solidFill>
                <a:schemeClr val="lt1">
                  <a:alpha val="50000"/>
                </a:schemeClr>
              </a:solidFill>
            </a:endParaRPr>
          </a:p>
        </p:txBody>
      </p:sp>
      <p:sp>
        <p:nvSpPr>
          <p:cNvPr id="6" name="六边形 63"/>
          <p:cNvSpPr/>
          <p:nvPr/>
        </p:nvSpPr>
        <p:spPr bwMode="auto">
          <a:xfrm rot="16199999">
            <a:off x="1199880" y="4744862"/>
            <a:ext cx="769167" cy="663075"/>
          </a:xfrm>
          <a:prstGeom prst="hexagon">
            <a:avLst>
              <a:gd name="adj" fmla="val 25000"/>
              <a:gd name="vf" fmla="val 115470"/>
            </a:avLst>
          </a:prstGeom>
          <a:noFill/>
          <a:ln w="31750"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8" name="六边形 69"/>
          <p:cNvSpPr/>
          <p:nvPr/>
        </p:nvSpPr>
        <p:spPr bwMode="auto">
          <a:xfrm rot="16199999">
            <a:off x="3360120" y="4729864"/>
            <a:ext cx="769167" cy="663075"/>
          </a:xfrm>
          <a:prstGeom prst="hexagon">
            <a:avLst>
              <a:gd name="adj" fmla="val 25000"/>
              <a:gd name="vf" fmla="val 115470"/>
            </a:avLst>
          </a:prstGeom>
          <a:noFill/>
          <a:ln w="31750"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9" name="六边形 27"/>
          <p:cNvSpPr/>
          <p:nvPr/>
        </p:nvSpPr>
        <p:spPr bwMode="auto">
          <a:xfrm rot="16199999">
            <a:off x="2275691" y="3019956"/>
            <a:ext cx="769167" cy="663075"/>
          </a:xfrm>
          <a:prstGeom prst="hexagon">
            <a:avLst>
              <a:gd name="adj" fmla="val 25000"/>
              <a:gd name="vf" fmla="val 115470"/>
            </a:avLst>
          </a:prstGeom>
          <a:noFill/>
          <a:ln w="31750"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19" name="文本框 28"/>
          <p:cNvSpPr>
            <a:spLocks/>
          </p:cNvSpPr>
          <p:nvPr/>
        </p:nvSpPr>
        <p:spPr bwMode="auto">
          <a:xfrm>
            <a:off x="2207843" y="3197604"/>
            <a:ext cx="904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1400" b="1" dirty="0" smtClean="0">
                <a:solidFill>
                  <a:srgbClr val="55E2EA"/>
                </a:solidFill>
              </a:rPr>
              <a:t>父私钥</a:t>
            </a:r>
            <a:endParaRPr lang="zh-CN" sz="1400" b="1" dirty="0">
              <a:solidFill>
                <a:srgbClr val="55E2EA"/>
              </a:solidFill>
            </a:endParaRPr>
          </a:p>
        </p:txBody>
      </p:sp>
      <p:sp>
        <p:nvSpPr>
          <p:cNvPr id="20" name="文本框 29"/>
          <p:cNvSpPr>
            <a:spLocks/>
          </p:cNvSpPr>
          <p:nvPr/>
        </p:nvSpPr>
        <p:spPr bwMode="auto">
          <a:xfrm>
            <a:off x="312107" y="1839583"/>
            <a:ext cx="290357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altLang="en-US" sz="1200" dirty="0" smtClean="0">
                <a:solidFill>
                  <a:schemeClr val="bg1"/>
                </a:solidFill>
                <a:latin typeface="+mn-ea"/>
              </a:rPr>
              <a:t>受益人账户公私钥又系统公私钥衍生出来。可以由父私钥计算出子私钥，以便与对接受善款账户进行监管</a:t>
            </a:r>
            <a:endParaRPr lang="zh-CN" sz="12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1" name="文本框 30"/>
          <p:cNvSpPr>
            <a:spLocks/>
          </p:cNvSpPr>
          <p:nvPr/>
        </p:nvSpPr>
        <p:spPr bwMode="auto">
          <a:xfrm>
            <a:off x="483043" y="1538478"/>
            <a:ext cx="2604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zh-CN" altLang="en-US" b="1" dirty="0" smtClean="0">
                <a:solidFill>
                  <a:srgbClr val="55E2EA"/>
                </a:solidFill>
              </a:rPr>
              <a:t>地址衍生</a:t>
            </a:r>
            <a:endParaRPr lang="zh-CN" b="1" dirty="0">
              <a:solidFill>
                <a:srgbClr val="55E2EA"/>
              </a:solidFill>
            </a:endParaRPr>
          </a:p>
        </p:txBody>
      </p:sp>
      <p:sp>
        <p:nvSpPr>
          <p:cNvPr id="22" name="Rectangle 1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0" i="0" u="none" strike="noStrike" cap="none">
                <a:ln>
                  <a:noFill/>
                </a:ln>
                <a:solidFill>
                  <a:srgbClr val="24292E"/>
                </a:solidFill>
                <a:latin typeface="Arial"/>
                <a:ea typeface="-apple-system"/>
              </a:rPr>
              <a:t>由</a:t>
            </a:r>
            <a:r>
              <a:rPr lang="zh-CN" sz="900" b="0" i="0" u="none" strike="noStrike" cap="none">
                <a:ln>
                  <a:noFill/>
                </a:ln>
                <a:solidFill>
                  <a:srgbClr val="24292E"/>
                </a:solidFill>
                <a:latin typeface="Arial Unicode MS"/>
                <a:ea typeface="SFMono-Regular"/>
              </a:rPr>
              <a:t>受捐赠方</a:t>
            </a:r>
            <a:r>
              <a:rPr lang="zh-CN" sz="1200" b="0" i="0" u="none" strike="noStrike" cap="none">
                <a:ln>
                  <a:noFill/>
                </a:ln>
                <a:solidFill>
                  <a:srgbClr val="24292E"/>
                </a:solidFill>
                <a:ea typeface="-apple-system"/>
              </a:rPr>
              <a:t>主动向</a:t>
            </a:r>
            <a:r>
              <a:rPr lang="zh-CN" sz="900" b="0" i="0" u="none" strike="noStrike" cap="none">
                <a:ln>
                  <a:noFill/>
                </a:ln>
                <a:solidFill>
                  <a:srgbClr val="24292E"/>
                </a:solidFill>
                <a:latin typeface="Arial Unicode MS"/>
                <a:ea typeface="SFMono-Regular"/>
              </a:rPr>
              <a:t>公益机构</a:t>
            </a:r>
            <a:r>
              <a:rPr lang="zh-CN" sz="1200" b="0" i="0" u="none" strike="noStrike" cap="none">
                <a:ln>
                  <a:noFill/>
                </a:ln>
                <a:solidFill>
                  <a:srgbClr val="24292E"/>
                </a:solidFill>
                <a:ea typeface="-apple-system"/>
              </a:rPr>
              <a:t>发起申请，并提供相应的证明材料</a:t>
            </a:r>
            <a:r>
              <a:rPr lang="zh-CN" sz="8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</a:rPr>
              <a:t> </a:t>
            </a:r>
            <a:endParaRPr lang="zh-CN" sz="18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</p:txBody>
      </p:sp>
      <p:cxnSp>
        <p:nvCxnSpPr>
          <p:cNvPr id="23" name="直线4"/>
          <p:cNvCxnSpPr>
            <a:cxnSpLocks/>
            <a:stCxn id="9" idx="4"/>
            <a:endCxn id="6" idx="0"/>
          </p:cNvCxnSpPr>
          <p:nvPr/>
        </p:nvCxnSpPr>
        <p:spPr bwMode="auto">
          <a:xfrm flipH="1">
            <a:off x="1584464" y="3570308"/>
            <a:ext cx="744273" cy="1121508"/>
          </a:xfrm>
          <a:prstGeom prst="line">
            <a:avLst/>
          </a:prstGeom>
          <a:noFill/>
          <a:ln w="19050" cap="rnd">
            <a:solidFill>
              <a:srgbClr val="55E2EA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5" name="文本框 44"/>
          <p:cNvSpPr>
            <a:spLocks/>
          </p:cNvSpPr>
          <p:nvPr/>
        </p:nvSpPr>
        <p:spPr bwMode="auto">
          <a:xfrm>
            <a:off x="9357103" y="1846858"/>
            <a:ext cx="210251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altLang="en-US" sz="1200" dirty="0" smtClean="0">
                <a:solidFill>
                  <a:schemeClr val="bg1"/>
                </a:solidFill>
                <a:latin typeface="+mn-ea"/>
              </a:rPr>
              <a:t>参考万向专利成果：系统对临时私钥及三方解密结果进行保存；密钥恢复时临时私钥交付给慈善机构或受益人，三方依次解密即可</a:t>
            </a:r>
            <a:endParaRPr dirty="0"/>
          </a:p>
        </p:txBody>
      </p:sp>
      <p:sp>
        <p:nvSpPr>
          <p:cNvPr id="26" name="文本框 45"/>
          <p:cNvSpPr>
            <a:spLocks/>
          </p:cNvSpPr>
          <p:nvPr/>
        </p:nvSpPr>
        <p:spPr bwMode="auto">
          <a:xfrm>
            <a:off x="9357103" y="1539609"/>
            <a:ext cx="2102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altLang="en-US" b="1" dirty="0" smtClean="0">
                <a:solidFill>
                  <a:srgbClr val="55E2EA"/>
                </a:solidFill>
              </a:rPr>
              <a:t>密钥恢复</a:t>
            </a:r>
            <a:endParaRPr lang="zh-CN" b="1" dirty="0">
              <a:solidFill>
                <a:srgbClr val="55E2EA"/>
              </a:solidFill>
            </a:endParaRPr>
          </a:p>
        </p:txBody>
      </p:sp>
      <p:sp>
        <p:nvSpPr>
          <p:cNvPr id="46" name="六边形 63"/>
          <p:cNvSpPr/>
          <p:nvPr/>
        </p:nvSpPr>
        <p:spPr bwMode="auto">
          <a:xfrm rot="16199999">
            <a:off x="6451880" y="3929093"/>
            <a:ext cx="769167" cy="663075"/>
          </a:xfrm>
          <a:prstGeom prst="hexagon">
            <a:avLst>
              <a:gd name="adj" fmla="val 25000"/>
              <a:gd name="vf" fmla="val 115470"/>
            </a:avLst>
          </a:prstGeom>
          <a:noFill/>
          <a:ln w="31750"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47" name="六边形 69"/>
          <p:cNvSpPr/>
          <p:nvPr/>
        </p:nvSpPr>
        <p:spPr bwMode="auto">
          <a:xfrm rot="16199999">
            <a:off x="10023778" y="3920880"/>
            <a:ext cx="769167" cy="663075"/>
          </a:xfrm>
          <a:prstGeom prst="hexagon">
            <a:avLst>
              <a:gd name="adj" fmla="val 25000"/>
              <a:gd name="vf" fmla="val 115470"/>
            </a:avLst>
          </a:prstGeom>
          <a:noFill/>
          <a:ln w="31750"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48" name="六边形 27"/>
          <p:cNvSpPr/>
          <p:nvPr/>
        </p:nvSpPr>
        <p:spPr bwMode="auto">
          <a:xfrm rot="16199999">
            <a:off x="8146982" y="2339326"/>
            <a:ext cx="769167" cy="663075"/>
          </a:xfrm>
          <a:prstGeom prst="hexagon">
            <a:avLst>
              <a:gd name="adj" fmla="val 25000"/>
              <a:gd name="vf" fmla="val 115470"/>
            </a:avLst>
          </a:prstGeom>
          <a:noFill/>
          <a:ln w="31750"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49" name="文本框 28"/>
          <p:cNvSpPr>
            <a:spLocks/>
          </p:cNvSpPr>
          <p:nvPr/>
        </p:nvSpPr>
        <p:spPr bwMode="auto">
          <a:xfrm>
            <a:off x="8054203" y="2519774"/>
            <a:ext cx="904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1400" b="1" dirty="0" smtClean="0">
                <a:solidFill>
                  <a:srgbClr val="55E2EA"/>
                </a:solidFill>
              </a:rPr>
              <a:t>受益人</a:t>
            </a:r>
            <a:endParaRPr lang="zh-CN" sz="1400" b="1" dirty="0">
              <a:solidFill>
                <a:srgbClr val="55E2EA"/>
              </a:solidFill>
            </a:endParaRPr>
          </a:p>
        </p:txBody>
      </p:sp>
      <p:sp>
        <p:nvSpPr>
          <p:cNvPr id="58" name="文本框 28"/>
          <p:cNvSpPr>
            <a:spLocks/>
          </p:cNvSpPr>
          <p:nvPr/>
        </p:nvSpPr>
        <p:spPr bwMode="auto">
          <a:xfrm>
            <a:off x="6384032" y="4123563"/>
            <a:ext cx="904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1400" b="1" dirty="0" smtClean="0">
                <a:solidFill>
                  <a:srgbClr val="55E2EA"/>
                </a:solidFill>
              </a:rPr>
              <a:t>系统</a:t>
            </a:r>
            <a:endParaRPr lang="zh-CN" sz="1400" b="1" dirty="0">
              <a:solidFill>
                <a:srgbClr val="55E2EA"/>
              </a:solidFill>
            </a:endParaRPr>
          </a:p>
        </p:txBody>
      </p:sp>
      <p:sp>
        <p:nvSpPr>
          <p:cNvPr id="59" name="文本框 28"/>
          <p:cNvSpPr>
            <a:spLocks/>
          </p:cNvSpPr>
          <p:nvPr/>
        </p:nvSpPr>
        <p:spPr bwMode="auto">
          <a:xfrm>
            <a:off x="9955930" y="4108639"/>
            <a:ext cx="904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1400" b="1" dirty="0" smtClean="0">
                <a:solidFill>
                  <a:srgbClr val="55E2EA"/>
                </a:solidFill>
              </a:rPr>
              <a:t>慈善机构</a:t>
            </a:r>
            <a:endParaRPr lang="zh-CN" sz="1400" b="1" dirty="0">
              <a:solidFill>
                <a:srgbClr val="55E2EA"/>
              </a:solidFill>
            </a:endParaRPr>
          </a:p>
        </p:txBody>
      </p:sp>
      <p:sp>
        <p:nvSpPr>
          <p:cNvPr id="60" name="六边形 69"/>
          <p:cNvSpPr/>
          <p:nvPr/>
        </p:nvSpPr>
        <p:spPr bwMode="auto">
          <a:xfrm rot="16199999">
            <a:off x="8123391" y="5574719"/>
            <a:ext cx="769167" cy="663075"/>
          </a:xfrm>
          <a:prstGeom prst="hexagon">
            <a:avLst>
              <a:gd name="adj" fmla="val 25000"/>
              <a:gd name="vf" fmla="val 115470"/>
            </a:avLst>
          </a:prstGeom>
          <a:noFill/>
          <a:ln w="31750"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61" name="文本框 28"/>
          <p:cNvSpPr>
            <a:spLocks/>
          </p:cNvSpPr>
          <p:nvPr/>
        </p:nvSpPr>
        <p:spPr bwMode="auto">
          <a:xfrm>
            <a:off x="8055543" y="5759154"/>
            <a:ext cx="904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1400" b="1" dirty="0" smtClean="0">
                <a:solidFill>
                  <a:srgbClr val="55E2EA"/>
                </a:solidFill>
              </a:rPr>
              <a:t>金融机构</a:t>
            </a:r>
            <a:endParaRPr lang="zh-CN" sz="1400" b="1" dirty="0">
              <a:solidFill>
                <a:srgbClr val="55E2EA"/>
              </a:solidFill>
            </a:endParaRPr>
          </a:p>
        </p:txBody>
      </p:sp>
      <p:cxnSp>
        <p:nvCxnSpPr>
          <p:cNvPr id="64" name="直线3"/>
          <p:cNvCxnSpPr>
            <a:cxnSpLocks/>
            <a:stCxn id="48" idx="4"/>
            <a:endCxn id="46" idx="1"/>
          </p:cNvCxnSpPr>
          <p:nvPr/>
        </p:nvCxnSpPr>
        <p:spPr bwMode="auto">
          <a:xfrm flipH="1">
            <a:off x="7168001" y="2889678"/>
            <a:ext cx="1032027" cy="1152138"/>
          </a:xfrm>
          <a:prstGeom prst="line">
            <a:avLst/>
          </a:prstGeom>
          <a:noFill/>
          <a:ln w="19050" cap="rnd">
            <a:solidFill>
              <a:srgbClr val="55E2EA"/>
            </a:solidFill>
            <a:prstDash val="sysDot"/>
            <a:round/>
            <a:head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8" name="文本框 44"/>
          <p:cNvSpPr>
            <a:spLocks/>
          </p:cNvSpPr>
          <p:nvPr/>
        </p:nvSpPr>
        <p:spPr bwMode="auto">
          <a:xfrm>
            <a:off x="6491039" y="3174188"/>
            <a:ext cx="17089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en-US" altLang="zh-CN" sz="1200" dirty="0" smtClean="0">
                <a:solidFill>
                  <a:schemeClr val="bg1"/>
                </a:solidFill>
                <a:latin typeface="+mn-ea"/>
              </a:rPr>
              <a:t>1</a:t>
            </a:r>
            <a:r>
              <a:rPr lang="zh-CN" altLang="en-US" sz="1200" dirty="0" smtClean="0">
                <a:solidFill>
                  <a:schemeClr val="bg1"/>
                </a:solidFill>
                <a:latin typeface="+mn-ea"/>
              </a:rPr>
              <a:t>、生成新的密钥对，并存储其中</a:t>
            </a:r>
            <a:r>
              <a:rPr lang="en-US" altLang="zh-CN" sz="1200" dirty="0" smtClean="0">
                <a:solidFill>
                  <a:schemeClr val="bg1"/>
                </a:solidFill>
                <a:latin typeface="+mn-ea"/>
              </a:rPr>
              <a:t>pub1</a:t>
            </a:r>
            <a:r>
              <a:rPr lang="zh-CN" altLang="en-US" sz="1200" dirty="0" smtClean="0">
                <a:solidFill>
                  <a:schemeClr val="bg1"/>
                </a:solidFill>
                <a:latin typeface="+mn-ea"/>
              </a:rPr>
              <a:t>交由受益人对其私钥进行加密</a:t>
            </a:r>
            <a:endParaRPr dirty="0"/>
          </a:p>
        </p:txBody>
      </p:sp>
      <p:sp>
        <p:nvSpPr>
          <p:cNvPr id="72" name="文本框 44"/>
          <p:cNvSpPr>
            <a:spLocks/>
          </p:cNvSpPr>
          <p:nvPr/>
        </p:nvSpPr>
        <p:spPr bwMode="auto">
          <a:xfrm>
            <a:off x="8095541" y="3494906"/>
            <a:ext cx="153512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en-US" altLang="zh-CN" sz="1200" dirty="0" smtClean="0">
                <a:solidFill>
                  <a:schemeClr val="bg1"/>
                </a:solidFill>
                <a:latin typeface="+mn-ea"/>
              </a:rPr>
              <a:t>2</a:t>
            </a:r>
            <a:r>
              <a:rPr lang="zh-CN" altLang="en-US" sz="1200" dirty="0" smtClean="0">
                <a:solidFill>
                  <a:schemeClr val="bg1"/>
                </a:solidFill>
                <a:latin typeface="+mn-ea"/>
              </a:rPr>
              <a:t>、加密后内容交由金融机构再次加密</a:t>
            </a:r>
            <a:endParaRPr dirty="0"/>
          </a:p>
        </p:txBody>
      </p:sp>
      <p:cxnSp>
        <p:nvCxnSpPr>
          <p:cNvPr id="73" name="直线3"/>
          <p:cNvCxnSpPr>
            <a:cxnSpLocks/>
            <a:stCxn id="60" idx="0"/>
            <a:endCxn id="48" idx="3"/>
          </p:cNvCxnSpPr>
          <p:nvPr/>
        </p:nvCxnSpPr>
        <p:spPr bwMode="auto">
          <a:xfrm flipV="1">
            <a:off x="8507975" y="3055447"/>
            <a:ext cx="23591" cy="2466226"/>
          </a:xfrm>
          <a:prstGeom prst="line">
            <a:avLst/>
          </a:prstGeom>
          <a:noFill/>
          <a:ln w="19050" cap="rnd">
            <a:solidFill>
              <a:srgbClr val="55E2EA"/>
            </a:solidFill>
            <a:prstDash val="sysDot"/>
            <a:round/>
            <a:head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7" name="直线3"/>
          <p:cNvCxnSpPr>
            <a:cxnSpLocks/>
            <a:stCxn id="47" idx="4"/>
            <a:endCxn id="60" idx="1"/>
          </p:cNvCxnSpPr>
          <p:nvPr/>
        </p:nvCxnSpPr>
        <p:spPr bwMode="auto">
          <a:xfrm flipH="1">
            <a:off x="8839512" y="4471232"/>
            <a:ext cx="1237312" cy="1216210"/>
          </a:xfrm>
          <a:prstGeom prst="line">
            <a:avLst/>
          </a:prstGeom>
          <a:noFill/>
          <a:ln w="19050" cap="rnd">
            <a:solidFill>
              <a:srgbClr val="55E2EA"/>
            </a:solidFill>
            <a:prstDash val="sysDot"/>
            <a:round/>
            <a:head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2" name="文本框 44"/>
          <p:cNvSpPr>
            <a:spLocks/>
          </p:cNvSpPr>
          <p:nvPr/>
        </p:nvSpPr>
        <p:spPr bwMode="auto">
          <a:xfrm>
            <a:off x="8959065" y="4888641"/>
            <a:ext cx="153512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3</a:t>
            </a:r>
            <a:r>
              <a:rPr lang="zh-CN" altLang="en-US" sz="1200" dirty="0" smtClean="0">
                <a:solidFill>
                  <a:schemeClr val="bg1"/>
                </a:solidFill>
                <a:latin typeface="+mn-ea"/>
              </a:rPr>
              <a:t>、加密后内容交由慈善机构三次加密</a:t>
            </a:r>
            <a:endParaRPr dirty="0"/>
          </a:p>
        </p:txBody>
      </p:sp>
      <p:cxnSp>
        <p:nvCxnSpPr>
          <p:cNvPr id="83" name="直线3"/>
          <p:cNvCxnSpPr>
            <a:cxnSpLocks/>
            <a:stCxn id="46" idx="2"/>
            <a:endCxn id="47" idx="4"/>
          </p:cNvCxnSpPr>
          <p:nvPr/>
        </p:nvCxnSpPr>
        <p:spPr bwMode="auto">
          <a:xfrm flipV="1">
            <a:off x="7168001" y="4471232"/>
            <a:ext cx="2908823" cy="8213"/>
          </a:xfrm>
          <a:prstGeom prst="line">
            <a:avLst/>
          </a:prstGeom>
          <a:noFill/>
          <a:ln w="19050" cap="rnd">
            <a:solidFill>
              <a:srgbClr val="55E2EA"/>
            </a:solidFill>
            <a:prstDash val="sysDot"/>
            <a:round/>
            <a:head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6" name="文本框 44"/>
          <p:cNvSpPr>
            <a:spLocks/>
          </p:cNvSpPr>
          <p:nvPr/>
        </p:nvSpPr>
        <p:spPr bwMode="auto">
          <a:xfrm>
            <a:off x="7485570" y="4461954"/>
            <a:ext cx="153512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en-US" altLang="zh-CN" sz="1200" dirty="0">
                <a:solidFill>
                  <a:schemeClr val="bg1"/>
                </a:solidFill>
                <a:latin typeface="+mn-ea"/>
              </a:rPr>
              <a:t>4</a:t>
            </a:r>
            <a:r>
              <a:rPr lang="zh-CN" altLang="en-US" sz="1200" dirty="0" smtClean="0">
                <a:solidFill>
                  <a:schemeClr val="bg1"/>
                </a:solidFill>
                <a:latin typeface="+mn-ea"/>
              </a:rPr>
              <a:t>、加密后内容交由系统存储</a:t>
            </a:r>
            <a:endParaRPr dirty="0"/>
          </a:p>
        </p:txBody>
      </p:sp>
      <p:sp>
        <p:nvSpPr>
          <p:cNvPr id="87" name="文本框 28"/>
          <p:cNvSpPr>
            <a:spLocks/>
          </p:cNvSpPr>
          <p:nvPr/>
        </p:nvSpPr>
        <p:spPr bwMode="auto">
          <a:xfrm>
            <a:off x="1132032" y="4962018"/>
            <a:ext cx="904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1400" b="1" dirty="0" smtClean="0">
                <a:solidFill>
                  <a:srgbClr val="55E2EA"/>
                </a:solidFill>
              </a:rPr>
              <a:t>子私钥</a:t>
            </a:r>
            <a:endParaRPr lang="zh-CN" sz="1400" b="1" dirty="0">
              <a:solidFill>
                <a:srgbClr val="55E2EA"/>
              </a:solidFill>
            </a:endParaRPr>
          </a:p>
        </p:txBody>
      </p:sp>
      <p:sp>
        <p:nvSpPr>
          <p:cNvPr id="88" name="文本框 28"/>
          <p:cNvSpPr>
            <a:spLocks/>
          </p:cNvSpPr>
          <p:nvPr/>
        </p:nvSpPr>
        <p:spPr bwMode="auto">
          <a:xfrm>
            <a:off x="3255975" y="4962017"/>
            <a:ext cx="9048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1400" b="1" dirty="0" smtClean="0">
                <a:solidFill>
                  <a:srgbClr val="55E2EA"/>
                </a:solidFill>
              </a:rPr>
              <a:t>子私钥</a:t>
            </a:r>
            <a:endParaRPr lang="zh-CN" sz="1400" b="1" dirty="0">
              <a:solidFill>
                <a:srgbClr val="55E2EA"/>
              </a:solidFill>
            </a:endParaRPr>
          </a:p>
        </p:txBody>
      </p:sp>
      <p:sp>
        <p:nvSpPr>
          <p:cNvPr id="89" name="文本框 29"/>
          <p:cNvSpPr>
            <a:spLocks/>
          </p:cNvSpPr>
          <p:nvPr/>
        </p:nvSpPr>
        <p:spPr bwMode="auto">
          <a:xfrm>
            <a:off x="4653737" y="1102983"/>
            <a:ext cx="29035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altLang="en-US" sz="1200" dirty="0" smtClean="0">
                <a:solidFill>
                  <a:schemeClr val="bg1"/>
                </a:solidFill>
                <a:latin typeface="+mn-ea"/>
              </a:rPr>
              <a:t>受益人按需申请提现，对于需要善款追回的场景，我们设计了以下两种方案。</a:t>
            </a:r>
            <a:endParaRPr lang="zh-CN" sz="12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30620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:fade/>
      </p:transition>
    </mc:Choice>
    <mc:Fallback xmlns:w="http://schemas.openxmlformats.org/wordprocessingml/2006/main" xmlns:m="http://schemas.openxmlformats.org/officeDocument/2006/math" xmlns="">
      <p:transition spd="slow" advClick="1">
        <p:fade thruBlk="0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1"/>
          <p:cNvPicPr>
            <a:picLocks noChangeAspect="1"/>
          </p:cNvPicPr>
          <p:nvPr/>
        </p:nvPicPr>
        <p:blipFill>
          <a:blip r:embed="rId2"/>
          <a:srcRect l="747" t="747" r="746" b="746"/>
          <a:stretch/>
        </p:blipFill>
        <p:spPr bwMode="auto">
          <a:xfrm>
            <a:off x="514350" y="323850"/>
            <a:ext cx="5829300" cy="5829300"/>
          </a:xfrm>
          <a:prstGeom prst="rect">
            <a:avLst/>
          </a:prstGeom>
        </p:spPr>
      </p:pic>
      <p:sp>
        <p:nvSpPr>
          <p:cNvPr id="5" name="矩形 2"/>
          <p:cNvSpPr/>
          <p:nvPr/>
        </p:nvSpPr>
        <p:spPr bwMode="auto">
          <a:xfrm>
            <a:off x="800100" y="2618154"/>
            <a:ext cx="5257800" cy="1621692"/>
          </a:xfrm>
          <a:prstGeom prst="rect">
            <a:avLst/>
          </a:prstGeom>
          <a:gradFill>
            <a:gsLst>
              <a:gs pos="0">
                <a:srgbClr val="5346FC">
                  <a:alpha val="65000"/>
                </a:srgbClr>
              </a:gs>
              <a:gs pos="90000">
                <a:srgbClr val="55E2EA">
                  <a:alpha val="0"/>
                </a:srgbClr>
              </a:gs>
            </a:gsLst>
            <a:path path="rect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6" name="文本框 3"/>
          <p:cNvSpPr>
            <a:spLocks/>
          </p:cNvSpPr>
          <p:nvPr/>
        </p:nvSpPr>
        <p:spPr bwMode="auto">
          <a:xfrm>
            <a:off x="2114550" y="2828835"/>
            <a:ext cx="2628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sz="7200" b="1">
                <a:solidFill>
                  <a:schemeClr val="bg1"/>
                </a:solidFill>
              </a:rPr>
              <a:t>目录</a:t>
            </a:r>
            <a:endParaRPr/>
          </a:p>
        </p:txBody>
      </p:sp>
      <p:sp>
        <p:nvSpPr>
          <p:cNvPr id="7" name="椭圆 4"/>
          <p:cNvSpPr/>
          <p:nvPr/>
        </p:nvSpPr>
        <p:spPr bwMode="auto">
          <a:xfrm>
            <a:off x="923926" y="923925"/>
            <a:ext cx="5010148" cy="5010148"/>
          </a:xfrm>
          <a:prstGeom prst="ellipse">
            <a:avLst/>
          </a:prstGeom>
          <a:noFill/>
          <a:ln>
            <a:gradFill>
              <a:gsLst>
                <a:gs pos="85000">
                  <a:srgbClr val="5346FC">
                    <a:alpha val="0"/>
                  </a:srgbClr>
                </a:gs>
                <a:gs pos="100000">
                  <a:srgbClr val="55E2EA"/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8" name="椭圆 5"/>
          <p:cNvSpPr/>
          <p:nvPr/>
        </p:nvSpPr>
        <p:spPr bwMode="auto">
          <a:xfrm>
            <a:off x="1285880" y="590548"/>
            <a:ext cx="5010148" cy="5676902"/>
          </a:xfrm>
          <a:prstGeom prst="ellipse">
            <a:avLst/>
          </a:prstGeom>
          <a:noFill/>
          <a:ln>
            <a:gradFill>
              <a:gsLst>
                <a:gs pos="80000">
                  <a:srgbClr val="5346FC">
                    <a:alpha val="0"/>
                  </a:srgbClr>
                </a:gs>
                <a:gs pos="100000">
                  <a:srgbClr val="55E2EA"/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grpSp>
        <p:nvGrpSpPr>
          <p:cNvPr id="9" name="组合 14"/>
          <p:cNvGrpSpPr/>
          <p:nvPr/>
        </p:nvGrpSpPr>
        <p:grpSpPr bwMode="auto">
          <a:xfrm>
            <a:off x="7624401" y="1010801"/>
            <a:ext cx="3748449" cy="881538"/>
            <a:chOff x="7735825" y="916552"/>
            <a:chExt cx="3748449" cy="881538"/>
          </a:xfrm>
        </p:grpSpPr>
        <p:sp>
          <p:nvSpPr>
            <p:cNvPr id="10" name="文本框 7"/>
            <p:cNvSpPr>
              <a:spLocks/>
            </p:cNvSpPr>
            <p:nvPr/>
          </p:nvSpPr>
          <p:spPr bwMode="auto">
            <a:xfrm>
              <a:off x="7735825" y="916552"/>
              <a:ext cx="2457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zh-CN" sz="2400" b="1">
                  <a:solidFill>
                    <a:schemeClr val="bg1"/>
                  </a:solidFill>
                </a:rPr>
                <a:t>项目简介</a:t>
              </a:r>
            </a:p>
          </p:txBody>
        </p:sp>
        <p:sp>
          <p:nvSpPr>
            <p:cNvPr id="11" name="文本框 8"/>
            <p:cNvSpPr>
              <a:spLocks/>
            </p:cNvSpPr>
            <p:nvPr/>
          </p:nvSpPr>
          <p:spPr bwMode="auto">
            <a:xfrm>
              <a:off x="7735826" y="1428758"/>
              <a:ext cx="37484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>
                  <a:solidFill>
                    <a:schemeClr val="bg1"/>
                  </a:solidFill>
                </a:defRPr>
              </a:lvl1pPr>
            </a:lstStyle>
            <a:p>
              <a:pPr>
                <a:defRPr/>
              </a:pPr>
              <a:r>
                <a:rPr lang="zh-CN"/>
                <a:t>普惠慈善（</a:t>
              </a:r>
              <a:r>
                <a:rPr lang="en-US"/>
                <a:t>Inclusive-Charity</a:t>
              </a:r>
              <a:r>
                <a:rPr lang="zh-CN"/>
                <a:t>）</a:t>
              </a:r>
              <a:endParaRPr/>
            </a:p>
          </p:txBody>
        </p:sp>
        <p:cxnSp>
          <p:nvCxnSpPr>
            <p:cNvPr id="12" name="直接连接符 10"/>
            <p:cNvCxnSpPr>
              <a:cxnSpLocks/>
            </p:cNvCxnSpPr>
            <p:nvPr/>
          </p:nvCxnSpPr>
          <p:spPr bwMode="auto">
            <a:xfrm>
              <a:off x="7843458" y="1410744"/>
              <a:ext cx="1335766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rgbClr val="5346FC">
                      <a:alpha val="0"/>
                    </a:srgbClr>
                  </a:gs>
                  <a:gs pos="85000">
                    <a:srgbClr val="55E2EA"/>
                  </a:gs>
                </a:gsLst>
                <a:lin ang="108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组合 37"/>
          <p:cNvGrpSpPr/>
          <p:nvPr/>
        </p:nvGrpSpPr>
        <p:grpSpPr bwMode="auto">
          <a:xfrm>
            <a:off x="6471885" y="1052335"/>
            <a:ext cx="1076317" cy="798470"/>
            <a:chOff x="6705604" y="1123186"/>
            <a:chExt cx="1076317" cy="798470"/>
          </a:xfrm>
        </p:grpSpPr>
        <p:sp>
          <p:nvSpPr>
            <p:cNvPr id="14" name="文本框 6"/>
            <p:cNvSpPr>
              <a:spLocks/>
            </p:cNvSpPr>
            <p:nvPr/>
          </p:nvSpPr>
          <p:spPr bwMode="auto">
            <a:xfrm>
              <a:off x="6705604" y="1199256"/>
              <a:ext cx="10763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3600" b="1" spc="600">
                  <a:gradFill>
                    <a:gsLst>
                      <a:gs pos="0">
                        <a:srgbClr val="5346FC"/>
                      </a:gs>
                      <a:gs pos="100000">
                        <a:srgbClr val="55E2EA"/>
                      </a:gs>
                    </a:gsLst>
                    <a:lin ang="16200000" scaled="1"/>
                  </a:gradFill>
                  <a:latin typeface="Agency FB"/>
                </a:rPr>
                <a:t>01</a:t>
              </a:r>
              <a:endParaRPr lang="zh-CN" sz="3600" b="1" spc="600">
                <a:gradFill>
                  <a:gsLst>
                    <a:gs pos="0">
                      <a:srgbClr val="5346FC"/>
                    </a:gs>
                    <a:gs pos="100000">
                      <a:srgbClr val="55E2EA"/>
                    </a:gs>
                  </a:gsLst>
                  <a:lin ang="16200000" scaled="1"/>
                </a:gradFill>
                <a:latin typeface="Agency FB"/>
              </a:endParaRPr>
            </a:p>
          </p:txBody>
        </p:sp>
        <p:sp>
          <p:nvSpPr>
            <p:cNvPr id="15" name="椭圆 13"/>
            <p:cNvSpPr/>
            <p:nvPr/>
          </p:nvSpPr>
          <p:spPr bwMode="auto">
            <a:xfrm>
              <a:off x="6844527" y="1123186"/>
              <a:ext cx="798470" cy="798470"/>
            </a:xfrm>
            <a:prstGeom prst="ellipse">
              <a:avLst/>
            </a:prstGeom>
            <a:noFill/>
            <a:ln w="19050">
              <a:gradFill>
                <a:gsLst>
                  <a:gs pos="0">
                    <a:srgbClr val="5346FC"/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16" name="组合 16"/>
          <p:cNvGrpSpPr/>
          <p:nvPr/>
        </p:nvGrpSpPr>
        <p:grpSpPr bwMode="auto">
          <a:xfrm>
            <a:off x="7624401" y="2322966"/>
            <a:ext cx="3748449" cy="881538"/>
            <a:chOff x="7735825" y="916552"/>
            <a:chExt cx="3748449" cy="881538"/>
          </a:xfrm>
        </p:grpSpPr>
        <p:sp>
          <p:nvSpPr>
            <p:cNvPr id="17" name="文本框 17"/>
            <p:cNvSpPr>
              <a:spLocks/>
            </p:cNvSpPr>
            <p:nvPr/>
          </p:nvSpPr>
          <p:spPr bwMode="auto">
            <a:xfrm>
              <a:off x="7735825" y="916552"/>
              <a:ext cx="2457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zh-CN" sz="2400" b="1">
                  <a:solidFill>
                    <a:schemeClr val="bg1"/>
                  </a:solidFill>
                </a:rPr>
                <a:t>基本业务</a:t>
              </a:r>
            </a:p>
          </p:txBody>
        </p:sp>
        <p:sp>
          <p:nvSpPr>
            <p:cNvPr id="18" name="文本框 18"/>
            <p:cNvSpPr>
              <a:spLocks/>
            </p:cNvSpPr>
            <p:nvPr/>
          </p:nvSpPr>
          <p:spPr bwMode="auto">
            <a:xfrm>
              <a:off x="7735826" y="1428758"/>
              <a:ext cx="37484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>
                  <a:solidFill>
                    <a:schemeClr val="bg1"/>
                  </a:solidFill>
                </a:defRPr>
              </a:lvl1pPr>
            </a:lstStyle>
            <a:p>
              <a:pPr>
                <a:defRPr/>
              </a:pPr>
              <a:r>
                <a:rPr lang="zh-CN"/>
                <a:t>申请援助、捐赠、统筹、监管</a:t>
              </a:r>
              <a:endParaRPr/>
            </a:p>
          </p:txBody>
        </p:sp>
        <p:cxnSp>
          <p:nvCxnSpPr>
            <p:cNvPr id="19" name="直接连接符 19"/>
            <p:cNvCxnSpPr>
              <a:cxnSpLocks/>
            </p:cNvCxnSpPr>
            <p:nvPr/>
          </p:nvCxnSpPr>
          <p:spPr bwMode="auto">
            <a:xfrm>
              <a:off x="7843458" y="1410744"/>
              <a:ext cx="1335766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rgbClr val="5346FC">
                      <a:alpha val="0"/>
                    </a:srgbClr>
                  </a:gs>
                  <a:gs pos="85000">
                    <a:srgbClr val="55E2EA"/>
                  </a:gs>
                </a:gsLst>
                <a:lin ang="108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38"/>
          <p:cNvGrpSpPr/>
          <p:nvPr/>
        </p:nvGrpSpPr>
        <p:grpSpPr bwMode="auto">
          <a:xfrm>
            <a:off x="6471885" y="2364500"/>
            <a:ext cx="1076317" cy="798470"/>
            <a:chOff x="6705604" y="2429600"/>
            <a:chExt cx="1076317" cy="798470"/>
          </a:xfrm>
        </p:grpSpPr>
        <p:sp>
          <p:nvSpPr>
            <p:cNvPr id="21" name="文本框 21"/>
            <p:cNvSpPr>
              <a:spLocks/>
            </p:cNvSpPr>
            <p:nvPr/>
          </p:nvSpPr>
          <p:spPr bwMode="auto">
            <a:xfrm>
              <a:off x="6705604" y="2505670"/>
              <a:ext cx="10763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3600" b="1" spc="600">
                  <a:gradFill>
                    <a:gsLst>
                      <a:gs pos="0">
                        <a:srgbClr val="5346FC"/>
                      </a:gs>
                      <a:gs pos="100000">
                        <a:srgbClr val="55E2EA"/>
                      </a:gs>
                    </a:gsLst>
                    <a:lin ang="16200000" scaled="1"/>
                  </a:gradFill>
                  <a:latin typeface="Agency FB"/>
                </a:rPr>
                <a:t>02</a:t>
              </a:r>
              <a:endParaRPr lang="zh-CN" sz="3600" b="1" spc="600">
                <a:gradFill>
                  <a:gsLst>
                    <a:gs pos="0">
                      <a:srgbClr val="5346FC"/>
                    </a:gs>
                    <a:gs pos="100000">
                      <a:srgbClr val="55E2EA"/>
                    </a:gs>
                  </a:gsLst>
                  <a:lin ang="16200000" scaled="1"/>
                </a:gradFill>
                <a:latin typeface="Agency FB"/>
              </a:endParaRPr>
            </a:p>
          </p:txBody>
        </p:sp>
        <p:sp>
          <p:nvSpPr>
            <p:cNvPr id="22" name="椭圆 22"/>
            <p:cNvSpPr/>
            <p:nvPr/>
          </p:nvSpPr>
          <p:spPr bwMode="auto">
            <a:xfrm>
              <a:off x="6844527" y="2429600"/>
              <a:ext cx="798470" cy="798470"/>
            </a:xfrm>
            <a:prstGeom prst="ellipse">
              <a:avLst/>
            </a:prstGeom>
            <a:noFill/>
            <a:ln w="19050">
              <a:gradFill>
                <a:gsLst>
                  <a:gs pos="0">
                    <a:srgbClr val="5346FC"/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23" name="组合 23"/>
          <p:cNvGrpSpPr/>
          <p:nvPr/>
        </p:nvGrpSpPr>
        <p:grpSpPr bwMode="auto">
          <a:xfrm>
            <a:off x="7624401" y="3635131"/>
            <a:ext cx="3748449" cy="881538"/>
            <a:chOff x="7735825" y="916552"/>
            <a:chExt cx="3748449" cy="881538"/>
          </a:xfrm>
        </p:grpSpPr>
        <p:sp>
          <p:nvSpPr>
            <p:cNvPr id="24" name="文本框 24"/>
            <p:cNvSpPr>
              <a:spLocks/>
            </p:cNvSpPr>
            <p:nvPr/>
          </p:nvSpPr>
          <p:spPr bwMode="auto">
            <a:xfrm>
              <a:off x="7735825" y="916552"/>
              <a:ext cx="2457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zh-CN" sz="2400" b="1">
                  <a:solidFill>
                    <a:schemeClr val="bg1"/>
                  </a:solidFill>
                </a:rPr>
                <a:t>产品优势</a:t>
              </a:r>
            </a:p>
          </p:txBody>
        </p:sp>
        <p:sp>
          <p:nvSpPr>
            <p:cNvPr id="25" name="文本框 25"/>
            <p:cNvSpPr>
              <a:spLocks/>
            </p:cNvSpPr>
            <p:nvPr/>
          </p:nvSpPr>
          <p:spPr bwMode="auto">
            <a:xfrm>
              <a:off x="7735826" y="1428758"/>
              <a:ext cx="37484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zh-CN">
                  <a:solidFill>
                    <a:schemeClr val="bg1"/>
                  </a:solidFill>
                </a:rPr>
                <a:t>真实、高效、透明、公开</a:t>
              </a:r>
            </a:p>
          </p:txBody>
        </p:sp>
        <p:cxnSp>
          <p:nvCxnSpPr>
            <p:cNvPr id="26" name="直接连接符 26"/>
            <p:cNvCxnSpPr>
              <a:cxnSpLocks/>
            </p:cNvCxnSpPr>
            <p:nvPr/>
          </p:nvCxnSpPr>
          <p:spPr bwMode="auto">
            <a:xfrm>
              <a:off x="7843458" y="1410744"/>
              <a:ext cx="1564366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rgbClr val="5346FC">
                      <a:alpha val="0"/>
                    </a:srgbClr>
                  </a:gs>
                  <a:gs pos="85000">
                    <a:srgbClr val="55E2EA"/>
                  </a:gs>
                </a:gsLst>
                <a:lin ang="108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组合 39"/>
          <p:cNvGrpSpPr/>
          <p:nvPr/>
        </p:nvGrpSpPr>
        <p:grpSpPr bwMode="auto">
          <a:xfrm>
            <a:off x="6471885" y="3676665"/>
            <a:ext cx="1076317" cy="798470"/>
            <a:chOff x="6705604" y="3629929"/>
            <a:chExt cx="1076317" cy="798470"/>
          </a:xfrm>
        </p:grpSpPr>
        <p:sp>
          <p:nvSpPr>
            <p:cNvPr id="28" name="文本框 28"/>
            <p:cNvSpPr>
              <a:spLocks/>
            </p:cNvSpPr>
            <p:nvPr/>
          </p:nvSpPr>
          <p:spPr bwMode="auto">
            <a:xfrm>
              <a:off x="6705604" y="3705999"/>
              <a:ext cx="10763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3600" b="1" spc="600">
                  <a:gradFill>
                    <a:gsLst>
                      <a:gs pos="0">
                        <a:srgbClr val="5346FC"/>
                      </a:gs>
                      <a:gs pos="100000">
                        <a:srgbClr val="55E2EA"/>
                      </a:gs>
                    </a:gsLst>
                    <a:lin ang="16200000" scaled="1"/>
                  </a:gradFill>
                  <a:latin typeface="Agency FB"/>
                </a:rPr>
                <a:t>03</a:t>
              </a:r>
              <a:endParaRPr lang="zh-CN" sz="3600" b="1" spc="600">
                <a:gradFill>
                  <a:gsLst>
                    <a:gs pos="0">
                      <a:srgbClr val="5346FC"/>
                    </a:gs>
                    <a:gs pos="100000">
                      <a:srgbClr val="55E2EA"/>
                    </a:gs>
                  </a:gsLst>
                  <a:lin ang="16200000" scaled="1"/>
                </a:gradFill>
                <a:latin typeface="Agency FB"/>
              </a:endParaRPr>
            </a:p>
          </p:txBody>
        </p:sp>
        <p:sp>
          <p:nvSpPr>
            <p:cNvPr id="29" name="椭圆 29"/>
            <p:cNvSpPr/>
            <p:nvPr/>
          </p:nvSpPr>
          <p:spPr bwMode="auto">
            <a:xfrm>
              <a:off x="6844527" y="3629929"/>
              <a:ext cx="798470" cy="798470"/>
            </a:xfrm>
            <a:prstGeom prst="ellipse">
              <a:avLst/>
            </a:prstGeom>
            <a:noFill/>
            <a:ln w="19050">
              <a:gradFill>
                <a:gsLst>
                  <a:gs pos="0">
                    <a:srgbClr val="5346FC"/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30" name="组合 30"/>
          <p:cNvGrpSpPr/>
          <p:nvPr/>
        </p:nvGrpSpPr>
        <p:grpSpPr bwMode="auto">
          <a:xfrm>
            <a:off x="7624401" y="4947295"/>
            <a:ext cx="3748449" cy="881538"/>
            <a:chOff x="7735825" y="916552"/>
            <a:chExt cx="3748449" cy="881538"/>
          </a:xfrm>
        </p:grpSpPr>
        <p:sp>
          <p:nvSpPr>
            <p:cNvPr id="31" name="文本框 31"/>
            <p:cNvSpPr>
              <a:spLocks/>
            </p:cNvSpPr>
            <p:nvPr/>
          </p:nvSpPr>
          <p:spPr bwMode="auto">
            <a:xfrm>
              <a:off x="7735825" y="916552"/>
              <a:ext cx="2457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zh-CN" sz="2400" b="1">
                  <a:solidFill>
                    <a:schemeClr val="bg1"/>
                  </a:solidFill>
                </a:rPr>
                <a:t>技术方案</a:t>
              </a:r>
            </a:p>
          </p:txBody>
        </p:sp>
        <p:sp>
          <p:nvSpPr>
            <p:cNvPr id="32" name="文本框 32"/>
            <p:cNvSpPr>
              <a:spLocks/>
            </p:cNvSpPr>
            <p:nvPr/>
          </p:nvSpPr>
          <p:spPr bwMode="auto">
            <a:xfrm>
              <a:off x="7735826" y="1428758"/>
              <a:ext cx="37484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zh-CN">
                  <a:solidFill>
                    <a:schemeClr val="bg1"/>
                  </a:solidFill>
                </a:rPr>
                <a:t>密钥衍生、链上共识、出块激励</a:t>
              </a:r>
            </a:p>
          </p:txBody>
        </p:sp>
        <p:cxnSp>
          <p:nvCxnSpPr>
            <p:cNvPr id="33" name="直接连接符 33"/>
            <p:cNvCxnSpPr>
              <a:cxnSpLocks/>
            </p:cNvCxnSpPr>
            <p:nvPr/>
          </p:nvCxnSpPr>
          <p:spPr bwMode="auto">
            <a:xfrm>
              <a:off x="7843458" y="1410744"/>
              <a:ext cx="1335766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rgbClr val="5346FC">
                      <a:alpha val="0"/>
                    </a:srgbClr>
                  </a:gs>
                  <a:gs pos="85000">
                    <a:srgbClr val="55E2EA"/>
                  </a:gs>
                </a:gsLst>
                <a:lin ang="108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组合 40"/>
          <p:cNvGrpSpPr/>
          <p:nvPr/>
        </p:nvGrpSpPr>
        <p:grpSpPr bwMode="auto">
          <a:xfrm>
            <a:off x="6471885" y="4988829"/>
            <a:ext cx="1076317" cy="798470"/>
            <a:chOff x="6705604" y="4722129"/>
            <a:chExt cx="1076317" cy="798470"/>
          </a:xfrm>
        </p:grpSpPr>
        <p:sp>
          <p:nvSpPr>
            <p:cNvPr id="35" name="文本框 35"/>
            <p:cNvSpPr>
              <a:spLocks/>
            </p:cNvSpPr>
            <p:nvPr/>
          </p:nvSpPr>
          <p:spPr bwMode="auto">
            <a:xfrm>
              <a:off x="6705604" y="4798199"/>
              <a:ext cx="10763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3600" b="1" spc="600">
                  <a:gradFill>
                    <a:gsLst>
                      <a:gs pos="0">
                        <a:srgbClr val="5346FC"/>
                      </a:gs>
                      <a:gs pos="100000">
                        <a:srgbClr val="55E2EA"/>
                      </a:gs>
                    </a:gsLst>
                    <a:lin ang="16200000" scaled="1"/>
                  </a:gradFill>
                  <a:latin typeface="Agency FB"/>
                </a:rPr>
                <a:t>04</a:t>
              </a:r>
              <a:endParaRPr lang="zh-CN" sz="3600" b="1" spc="600">
                <a:gradFill>
                  <a:gsLst>
                    <a:gs pos="0">
                      <a:srgbClr val="5346FC"/>
                    </a:gs>
                    <a:gs pos="100000">
                      <a:srgbClr val="55E2EA"/>
                    </a:gs>
                  </a:gsLst>
                  <a:lin ang="16200000" scaled="1"/>
                </a:gradFill>
                <a:latin typeface="Agency FB"/>
              </a:endParaRPr>
            </a:p>
          </p:txBody>
        </p:sp>
        <p:sp>
          <p:nvSpPr>
            <p:cNvPr id="36" name="椭圆 36"/>
            <p:cNvSpPr/>
            <p:nvPr/>
          </p:nvSpPr>
          <p:spPr bwMode="auto">
            <a:xfrm>
              <a:off x="6844527" y="4722129"/>
              <a:ext cx="798470" cy="798470"/>
            </a:xfrm>
            <a:prstGeom prst="ellipse">
              <a:avLst/>
            </a:prstGeom>
            <a:noFill/>
            <a:ln w="19050">
              <a:gradFill>
                <a:gsLst>
                  <a:gs pos="0">
                    <a:srgbClr val="5346FC"/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</p:spTree>
    <p:extLst>
      <p:ext uri="{BB962C8B-B14F-4D97-AF65-F5344CB8AC3E}">
        <p14:creationId xmlns:p14="http://schemas.microsoft.com/office/powerpoint/2010/main" val="1525556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 xmlns:m="http://schemas.openxmlformats.org/officeDocument/2006/math" xmlns:w="http://schemas.openxmlformats.org/wordprocessingml/2006/main">
      <p:transition spd="slow" advClick="1">
        <p:fade thruBlk="0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1"/>
          <p:cNvPicPr>
            <a:picLocks noChangeAspect="1"/>
          </p:cNvPicPr>
          <p:nvPr/>
        </p:nvPicPr>
        <p:blipFill>
          <a:blip r:embed="rId2"/>
          <a:srcRect l="747" t="747" r="746" b="746"/>
          <a:stretch/>
        </p:blipFill>
        <p:spPr bwMode="auto">
          <a:xfrm>
            <a:off x="923925" y="-5882367"/>
            <a:ext cx="10648950" cy="1064895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 bwMode="auto">
          <a:xfrm>
            <a:off x="3543300" y="599514"/>
            <a:ext cx="5257800" cy="1621692"/>
          </a:xfrm>
          <a:prstGeom prst="rect">
            <a:avLst/>
          </a:prstGeom>
          <a:gradFill>
            <a:gsLst>
              <a:gs pos="20000">
                <a:srgbClr val="5346FC"/>
              </a:gs>
              <a:gs pos="100000">
                <a:srgbClr val="55E2EA">
                  <a:alpha val="0"/>
                </a:srgbClr>
              </a:gs>
            </a:gsLst>
            <a:path path="rect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6" name="文本框 5"/>
          <p:cNvSpPr>
            <a:spLocks/>
          </p:cNvSpPr>
          <p:nvPr/>
        </p:nvSpPr>
        <p:spPr bwMode="auto">
          <a:xfrm>
            <a:off x="4429124" y="1025639"/>
            <a:ext cx="33337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sz="4400" b="1">
                <a:solidFill>
                  <a:schemeClr val="bg1"/>
                </a:solidFill>
              </a:rPr>
              <a:t>项目简介</a:t>
            </a:r>
          </a:p>
        </p:txBody>
      </p:sp>
      <p:sp>
        <p:nvSpPr>
          <p:cNvPr id="7" name="文本框 6"/>
          <p:cNvSpPr>
            <a:spLocks/>
          </p:cNvSpPr>
          <p:nvPr/>
        </p:nvSpPr>
        <p:spPr bwMode="auto">
          <a:xfrm>
            <a:off x="4238624" y="2404474"/>
            <a:ext cx="3714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sz="2400" b="1">
                <a:solidFill>
                  <a:schemeClr val="bg1"/>
                </a:solidFill>
                <a:latin typeface="Agency FB"/>
              </a:rPr>
              <a:t>普惠慈善</a:t>
            </a:r>
            <a:endParaRPr lang="en-US" sz="2400" b="1">
              <a:solidFill>
                <a:schemeClr val="bg1"/>
              </a:solidFill>
              <a:latin typeface="Agency FB"/>
            </a:endParaRPr>
          </a:p>
          <a:p>
            <a:pPr algn="ctr">
              <a:defRPr/>
            </a:pPr>
            <a:r>
              <a:rPr lang="zh-CN" sz="2400">
                <a:solidFill>
                  <a:schemeClr val="bg1"/>
                </a:solidFill>
              </a:rPr>
              <a:t>（</a:t>
            </a:r>
            <a:r>
              <a:rPr lang="en-US" sz="2400">
                <a:solidFill>
                  <a:schemeClr val="bg1"/>
                </a:solidFill>
              </a:rPr>
              <a:t>Inclusive-Charity</a:t>
            </a:r>
            <a:r>
              <a:rPr lang="zh-CN" sz="2400">
                <a:solidFill>
                  <a:schemeClr val="bg1"/>
                </a:solidFill>
              </a:rPr>
              <a:t>）</a:t>
            </a:r>
          </a:p>
        </p:txBody>
      </p:sp>
      <p:sp>
        <p:nvSpPr>
          <p:cNvPr id="8" name="等腰三角形 7"/>
          <p:cNvSpPr/>
          <p:nvPr/>
        </p:nvSpPr>
        <p:spPr bwMode="auto">
          <a:xfrm rot="10800000">
            <a:off x="-3637939" y="-2134095"/>
            <a:ext cx="19536700" cy="11126185"/>
          </a:xfrm>
          <a:prstGeom prst="triangle">
            <a:avLst>
              <a:gd name="adj" fmla="val 50000"/>
            </a:avLst>
          </a:prstGeom>
          <a:noFill/>
          <a:ln w="19050">
            <a:gradFill>
              <a:gsLst>
                <a:gs pos="0">
                  <a:srgbClr val="55E2EA"/>
                </a:gs>
                <a:gs pos="95000">
                  <a:srgbClr val="5346FC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9" name="等腰三角形 8"/>
          <p:cNvSpPr/>
          <p:nvPr/>
        </p:nvSpPr>
        <p:spPr bwMode="auto">
          <a:xfrm rot="10800000">
            <a:off x="6001209" y="2091731"/>
            <a:ext cx="170991" cy="147406"/>
          </a:xfrm>
          <a:prstGeom prst="triangle">
            <a:avLst>
              <a:gd name="adj" fmla="val 50000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>
              <a:solidFill>
                <a:schemeClr val="lt1">
                  <a:alpha val="50000"/>
                </a:schemeClr>
              </a:solidFill>
            </a:endParaRPr>
          </a:p>
        </p:txBody>
      </p:sp>
      <p:sp>
        <p:nvSpPr>
          <p:cNvPr id="10" name="文本框 9"/>
          <p:cNvSpPr>
            <a:spLocks/>
          </p:cNvSpPr>
          <p:nvPr/>
        </p:nvSpPr>
        <p:spPr bwMode="auto">
          <a:xfrm>
            <a:off x="4037555" y="3418738"/>
            <a:ext cx="44216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sz="1600">
                <a:solidFill>
                  <a:schemeClr val="bg1"/>
                </a:solidFill>
                <a:latin typeface="+mn-ea"/>
              </a:rPr>
              <a:t>        本产品主要为公益机构的链上管理及流转提供服务。</a:t>
            </a:r>
            <a:endParaRPr lang="en-US" sz="160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25000"/>
              </a:lnSpc>
              <a:defRPr/>
            </a:pPr>
            <a:r>
              <a:rPr lang="zh-CN" sz="1600">
                <a:solidFill>
                  <a:schemeClr val="bg1"/>
                </a:solidFill>
                <a:latin typeface="+mn-ea"/>
              </a:rPr>
              <a:t>        利用区块链公开、透明、不可篡改的特点，实现对受捐赠方信息的认证收集、援助资金的去向追踪等，以便对捐赠资金进行动态统筹。</a:t>
            </a:r>
            <a:endParaRPr lang="en-US" sz="160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25000"/>
              </a:lnSpc>
              <a:defRPr/>
            </a:pPr>
            <a:r>
              <a:rPr lang="zh-CN" sz="1600">
                <a:solidFill>
                  <a:schemeClr val="bg1"/>
                </a:solidFill>
                <a:latin typeface="+mn-ea"/>
              </a:rPr>
              <a:t>        同时运用合约矿工费的激励机制，着力提升公益机构进行统筹事宜的整体效率。</a:t>
            </a:r>
            <a:endParaRPr lang="en-US" sz="160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25000"/>
              </a:lnSpc>
              <a:defRPr/>
            </a:pPr>
            <a:r>
              <a:rPr lang="zh-CN" sz="1600">
                <a:solidFill>
                  <a:schemeClr val="bg1"/>
                </a:solidFill>
                <a:latin typeface="+mn-ea"/>
              </a:rPr>
              <a:t>        形成真实、合规、高效的普惠慈善全流程，接受各方透明公开的监管。</a:t>
            </a:r>
          </a:p>
        </p:txBody>
      </p:sp>
    </p:spTree>
    <p:extLst>
      <p:ext uri="{BB962C8B-B14F-4D97-AF65-F5344CB8AC3E}">
        <p14:creationId xmlns:p14="http://schemas.microsoft.com/office/powerpoint/2010/main" val="1213489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 xmlns:m="http://schemas.openxmlformats.org/officeDocument/2006/math" xmlns:w="http://schemas.openxmlformats.org/wordprocessingml/2006/main">
      <p:transition spd="slow" advClick="1">
        <p:fade thruBlk="0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4" name="组合 61"/>
          <p:cNvGrpSpPr/>
          <p:nvPr/>
        </p:nvGrpSpPr>
        <p:grpSpPr bwMode="auto">
          <a:xfrm>
            <a:off x="5246157" y="1726829"/>
            <a:ext cx="1733551" cy="3438208"/>
            <a:chOff x="5229226" y="2262346"/>
            <a:chExt cx="1733551" cy="3438208"/>
          </a:xfrm>
        </p:grpSpPr>
        <p:cxnSp>
          <p:nvCxnSpPr>
            <p:cNvPr id="5" name="PA_ 1812"/>
            <p:cNvCxnSpPr>
              <a:cxnSpLocks/>
            </p:cNvCxnSpPr>
            <p:nvPr/>
          </p:nvCxnSpPr>
          <p:spPr bwMode="auto">
            <a:xfrm rot="10799999" flipV="1">
              <a:off x="6096000" y="39670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PA_ 1812"/>
            <p:cNvCxnSpPr>
              <a:cxnSpLocks/>
            </p:cNvCxnSpPr>
            <p:nvPr/>
          </p:nvCxnSpPr>
          <p:spPr bwMode="auto">
            <a:xfrm rot="11159999" flipV="1">
              <a:off x="6096000" y="3938112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PA_ 1812"/>
            <p:cNvCxnSpPr>
              <a:cxnSpLocks/>
            </p:cNvCxnSpPr>
            <p:nvPr/>
          </p:nvCxnSpPr>
          <p:spPr bwMode="auto">
            <a:xfrm rot="11519999" flipV="1">
              <a:off x="6096000" y="390921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PA_ 1812"/>
            <p:cNvCxnSpPr>
              <a:cxnSpLocks/>
            </p:cNvCxnSpPr>
            <p:nvPr/>
          </p:nvCxnSpPr>
          <p:spPr bwMode="auto">
            <a:xfrm rot="11879999" flipV="1">
              <a:off x="6096000" y="388032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PA_ 1812"/>
            <p:cNvCxnSpPr>
              <a:cxnSpLocks/>
            </p:cNvCxnSpPr>
            <p:nvPr/>
          </p:nvCxnSpPr>
          <p:spPr bwMode="auto">
            <a:xfrm rot="12239999" flipV="1">
              <a:off x="6096000" y="385143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PA_ 1812"/>
            <p:cNvCxnSpPr>
              <a:cxnSpLocks/>
            </p:cNvCxnSpPr>
            <p:nvPr/>
          </p:nvCxnSpPr>
          <p:spPr bwMode="auto">
            <a:xfrm rot="12599998" flipV="1">
              <a:off x="6096000" y="382254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PA_ 1812"/>
            <p:cNvCxnSpPr>
              <a:cxnSpLocks/>
            </p:cNvCxnSpPr>
            <p:nvPr/>
          </p:nvCxnSpPr>
          <p:spPr bwMode="auto">
            <a:xfrm rot="12959999" flipV="1">
              <a:off x="6096000" y="379364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PA_ 1812"/>
            <p:cNvCxnSpPr>
              <a:cxnSpLocks/>
            </p:cNvCxnSpPr>
            <p:nvPr/>
          </p:nvCxnSpPr>
          <p:spPr bwMode="auto">
            <a:xfrm rot="13319999" flipV="1">
              <a:off x="6096000" y="376475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PA_ 1812"/>
            <p:cNvCxnSpPr>
              <a:cxnSpLocks/>
            </p:cNvCxnSpPr>
            <p:nvPr/>
          </p:nvCxnSpPr>
          <p:spPr bwMode="auto">
            <a:xfrm rot="13679999" flipV="1">
              <a:off x="6096000" y="373586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PA_ 1812"/>
            <p:cNvCxnSpPr>
              <a:cxnSpLocks/>
            </p:cNvCxnSpPr>
            <p:nvPr/>
          </p:nvCxnSpPr>
          <p:spPr bwMode="auto">
            <a:xfrm rot="14039999" flipV="1">
              <a:off x="6096000" y="370697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PA_ 1812"/>
            <p:cNvCxnSpPr>
              <a:cxnSpLocks/>
            </p:cNvCxnSpPr>
            <p:nvPr/>
          </p:nvCxnSpPr>
          <p:spPr bwMode="auto">
            <a:xfrm rot="14399998" flipV="1">
              <a:off x="6096000" y="367807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PA_ 1812"/>
            <p:cNvCxnSpPr>
              <a:cxnSpLocks/>
            </p:cNvCxnSpPr>
            <p:nvPr/>
          </p:nvCxnSpPr>
          <p:spPr bwMode="auto">
            <a:xfrm rot="14759999" flipV="1">
              <a:off x="6096000" y="3649187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PA_ 1812"/>
            <p:cNvCxnSpPr>
              <a:cxnSpLocks/>
            </p:cNvCxnSpPr>
            <p:nvPr/>
          </p:nvCxnSpPr>
          <p:spPr bwMode="auto">
            <a:xfrm rot="15119999" flipV="1">
              <a:off x="6096000" y="362029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PA_ 1812"/>
            <p:cNvCxnSpPr>
              <a:cxnSpLocks/>
            </p:cNvCxnSpPr>
            <p:nvPr/>
          </p:nvCxnSpPr>
          <p:spPr bwMode="auto">
            <a:xfrm rot="15479998" flipV="1">
              <a:off x="6096000" y="359140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PA_ 1812"/>
            <p:cNvCxnSpPr>
              <a:cxnSpLocks/>
            </p:cNvCxnSpPr>
            <p:nvPr/>
          </p:nvCxnSpPr>
          <p:spPr bwMode="auto">
            <a:xfrm rot="15839998" flipV="1">
              <a:off x="6096000" y="356250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PA_ 1812"/>
            <p:cNvCxnSpPr>
              <a:cxnSpLocks/>
            </p:cNvCxnSpPr>
            <p:nvPr/>
          </p:nvCxnSpPr>
          <p:spPr bwMode="auto">
            <a:xfrm rot="16199998" flipV="1">
              <a:off x="6096000" y="353361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PA_ 1812"/>
            <p:cNvCxnSpPr>
              <a:cxnSpLocks/>
            </p:cNvCxnSpPr>
            <p:nvPr/>
          </p:nvCxnSpPr>
          <p:spPr bwMode="auto">
            <a:xfrm rot="16559998" flipV="1">
              <a:off x="6096000" y="350472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PA_ 1812"/>
            <p:cNvCxnSpPr>
              <a:cxnSpLocks/>
            </p:cNvCxnSpPr>
            <p:nvPr/>
          </p:nvCxnSpPr>
          <p:spPr bwMode="auto">
            <a:xfrm rot="16919998" flipV="1">
              <a:off x="6096000" y="347583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PA_ 1812"/>
            <p:cNvCxnSpPr>
              <a:cxnSpLocks/>
            </p:cNvCxnSpPr>
            <p:nvPr/>
          </p:nvCxnSpPr>
          <p:spPr bwMode="auto">
            <a:xfrm rot="17279998" flipV="1">
              <a:off x="6096000" y="344693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PA_ 1812"/>
            <p:cNvCxnSpPr>
              <a:cxnSpLocks/>
            </p:cNvCxnSpPr>
            <p:nvPr/>
          </p:nvCxnSpPr>
          <p:spPr bwMode="auto">
            <a:xfrm rot="17639998" flipV="1">
              <a:off x="6096000" y="3418045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PA_ 1812"/>
            <p:cNvCxnSpPr>
              <a:cxnSpLocks/>
            </p:cNvCxnSpPr>
            <p:nvPr/>
          </p:nvCxnSpPr>
          <p:spPr bwMode="auto">
            <a:xfrm rot="17999998" flipV="1">
              <a:off x="6096000" y="338915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PA_ 1812"/>
            <p:cNvCxnSpPr>
              <a:cxnSpLocks/>
            </p:cNvCxnSpPr>
            <p:nvPr/>
          </p:nvCxnSpPr>
          <p:spPr bwMode="auto">
            <a:xfrm rot="18359998" flipV="1">
              <a:off x="6096000" y="3360262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PA_ 1812"/>
            <p:cNvCxnSpPr>
              <a:cxnSpLocks/>
            </p:cNvCxnSpPr>
            <p:nvPr/>
          </p:nvCxnSpPr>
          <p:spPr bwMode="auto">
            <a:xfrm rot="18719998" flipV="1">
              <a:off x="6096000" y="333136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PA_ 1812"/>
            <p:cNvCxnSpPr>
              <a:cxnSpLocks/>
            </p:cNvCxnSpPr>
            <p:nvPr/>
          </p:nvCxnSpPr>
          <p:spPr bwMode="auto">
            <a:xfrm rot="19079998" flipV="1">
              <a:off x="6096000" y="330247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PA_ 1812"/>
            <p:cNvCxnSpPr>
              <a:cxnSpLocks/>
            </p:cNvCxnSpPr>
            <p:nvPr/>
          </p:nvCxnSpPr>
          <p:spPr bwMode="auto">
            <a:xfrm rot="19439998" flipV="1">
              <a:off x="6096000" y="327358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PA_ 1812"/>
            <p:cNvCxnSpPr>
              <a:cxnSpLocks/>
            </p:cNvCxnSpPr>
            <p:nvPr/>
          </p:nvCxnSpPr>
          <p:spPr bwMode="auto">
            <a:xfrm rot="19799998" flipV="1">
              <a:off x="6096000" y="324469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PA_ 1812"/>
            <p:cNvCxnSpPr>
              <a:cxnSpLocks/>
            </p:cNvCxnSpPr>
            <p:nvPr/>
          </p:nvCxnSpPr>
          <p:spPr bwMode="auto">
            <a:xfrm rot="20159997" flipV="1">
              <a:off x="6096000" y="321579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PA_ 1812"/>
            <p:cNvCxnSpPr>
              <a:cxnSpLocks/>
            </p:cNvCxnSpPr>
            <p:nvPr/>
          </p:nvCxnSpPr>
          <p:spPr bwMode="auto">
            <a:xfrm rot="20519998" flipV="1">
              <a:off x="6096000" y="318690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PA_ 1812"/>
            <p:cNvCxnSpPr>
              <a:cxnSpLocks/>
            </p:cNvCxnSpPr>
            <p:nvPr/>
          </p:nvCxnSpPr>
          <p:spPr bwMode="auto">
            <a:xfrm rot="20879998" flipV="1">
              <a:off x="6096000" y="315801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PA_ 1812"/>
            <p:cNvCxnSpPr>
              <a:cxnSpLocks/>
            </p:cNvCxnSpPr>
            <p:nvPr/>
          </p:nvCxnSpPr>
          <p:spPr bwMode="auto">
            <a:xfrm rot="21239998" flipV="1">
              <a:off x="6096000" y="312912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PA_ 1812"/>
            <p:cNvCxnSpPr>
              <a:cxnSpLocks/>
            </p:cNvCxnSpPr>
            <p:nvPr/>
          </p:nvCxnSpPr>
          <p:spPr bwMode="auto">
            <a:xfrm rot="21599998" flipV="1">
              <a:off x="6096000" y="310022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PA_ 1812"/>
            <p:cNvCxnSpPr>
              <a:cxnSpLocks/>
            </p:cNvCxnSpPr>
            <p:nvPr/>
          </p:nvCxnSpPr>
          <p:spPr bwMode="auto">
            <a:xfrm rot="21959998" flipV="1">
              <a:off x="6096000" y="3071337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PA_ 1812"/>
            <p:cNvCxnSpPr>
              <a:cxnSpLocks/>
            </p:cNvCxnSpPr>
            <p:nvPr/>
          </p:nvCxnSpPr>
          <p:spPr bwMode="auto">
            <a:xfrm rot="22319998" flipV="1">
              <a:off x="6096000" y="304244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PA_ 1812"/>
            <p:cNvCxnSpPr>
              <a:cxnSpLocks/>
            </p:cNvCxnSpPr>
            <p:nvPr/>
          </p:nvCxnSpPr>
          <p:spPr bwMode="auto">
            <a:xfrm rot="22679998" flipV="1">
              <a:off x="6096000" y="301355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PA_ 1812"/>
            <p:cNvCxnSpPr>
              <a:cxnSpLocks/>
            </p:cNvCxnSpPr>
            <p:nvPr/>
          </p:nvCxnSpPr>
          <p:spPr bwMode="auto">
            <a:xfrm rot="23039998" flipV="1">
              <a:off x="6096000" y="298465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PA_ 1812"/>
            <p:cNvCxnSpPr>
              <a:cxnSpLocks/>
            </p:cNvCxnSpPr>
            <p:nvPr/>
          </p:nvCxnSpPr>
          <p:spPr bwMode="auto">
            <a:xfrm rot="23399998" flipV="1">
              <a:off x="6096000" y="295576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PA_ 1812"/>
            <p:cNvCxnSpPr>
              <a:cxnSpLocks/>
            </p:cNvCxnSpPr>
            <p:nvPr/>
          </p:nvCxnSpPr>
          <p:spPr bwMode="auto">
            <a:xfrm rot="23759998" flipV="1">
              <a:off x="6096000" y="292687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PA_ 1812"/>
            <p:cNvCxnSpPr>
              <a:cxnSpLocks/>
            </p:cNvCxnSpPr>
            <p:nvPr/>
          </p:nvCxnSpPr>
          <p:spPr bwMode="auto">
            <a:xfrm rot="24119998" flipV="1">
              <a:off x="6096000" y="289798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PA_ 1812"/>
            <p:cNvCxnSpPr>
              <a:cxnSpLocks/>
            </p:cNvCxnSpPr>
            <p:nvPr/>
          </p:nvCxnSpPr>
          <p:spPr bwMode="auto">
            <a:xfrm rot="24479998" flipV="1">
              <a:off x="6096000" y="286908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PA_ 1812"/>
            <p:cNvCxnSpPr>
              <a:cxnSpLocks/>
            </p:cNvCxnSpPr>
            <p:nvPr/>
          </p:nvCxnSpPr>
          <p:spPr bwMode="auto">
            <a:xfrm rot="24839998" flipV="1">
              <a:off x="6096000" y="284019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PA_ 1812"/>
            <p:cNvCxnSpPr>
              <a:cxnSpLocks/>
            </p:cNvCxnSpPr>
            <p:nvPr/>
          </p:nvCxnSpPr>
          <p:spPr bwMode="auto">
            <a:xfrm rot="25199997" flipV="1">
              <a:off x="6096000" y="28113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PA_ 1812"/>
            <p:cNvCxnSpPr>
              <a:cxnSpLocks/>
            </p:cNvCxnSpPr>
            <p:nvPr/>
          </p:nvCxnSpPr>
          <p:spPr bwMode="auto">
            <a:xfrm rot="25559998" flipV="1">
              <a:off x="6096000" y="278241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PA_ 1812"/>
            <p:cNvCxnSpPr>
              <a:cxnSpLocks/>
            </p:cNvCxnSpPr>
            <p:nvPr/>
          </p:nvCxnSpPr>
          <p:spPr bwMode="auto">
            <a:xfrm rot="25919998" flipV="1">
              <a:off x="6096000" y="275351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PA_ 1812"/>
            <p:cNvCxnSpPr>
              <a:cxnSpLocks/>
            </p:cNvCxnSpPr>
            <p:nvPr/>
          </p:nvCxnSpPr>
          <p:spPr bwMode="auto">
            <a:xfrm rot="26279997" flipV="1">
              <a:off x="6096000" y="272462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PA_ 1812"/>
            <p:cNvCxnSpPr>
              <a:cxnSpLocks/>
            </p:cNvCxnSpPr>
            <p:nvPr/>
          </p:nvCxnSpPr>
          <p:spPr bwMode="auto">
            <a:xfrm rot="26639998" flipV="1">
              <a:off x="6096000" y="269573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PA_ 1812"/>
            <p:cNvCxnSpPr>
              <a:cxnSpLocks/>
            </p:cNvCxnSpPr>
            <p:nvPr/>
          </p:nvCxnSpPr>
          <p:spPr bwMode="auto">
            <a:xfrm rot="26999998" flipV="1">
              <a:off x="6096000" y="266684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PA_ 1812"/>
            <p:cNvCxnSpPr>
              <a:cxnSpLocks/>
            </p:cNvCxnSpPr>
            <p:nvPr/>
          </p:nvCxnSpPr>
          <p:spPr bwMode="auto">
            <a:xfrm rot="27359998" flipV="1">
              <a:off x="6096000" y="263794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PA_ 1812"/>
            <p:cNvCxnSpPr>
              <a:cxnSpLocks/>
            </p:cNvCxnSpPr>
            <p:nvPr/>
          </p:nvCxnSpPr>
          <p:spPr bwMode="auto">
            <a:xfrm rot="27719997" flipV="1">
              <a:off x="6096000" y="260905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PA_ 1812"/>
            <p:cNvCxnSpPr>
              <a:cxnSpLocks/>
            </p:cNvCxnSpPr>
            <p:nvPr/>
          </p:nvCxnSpPr>
          <p:spPr bwMode="auto">
            <a:xfrm rot="28079998" flipV="1">
              <a:off x="6096000" y="258016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PA_ 1812"/>
            <p:cNvCxnSpPr>
              <a:cxnSpLocks/>
            </p:cNvCxnSpPr>
            <p:nvPr/>
          </p:nvCxnSpPr>
          <p:spPr bwMode="auto">
            <a:xfrm rot="28439998" flipV="1">
              <a:off x="6096000" y="255127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PA_ 1812"/>
            <p:cNvCxnSpPr>
              <a:cxnSpLocks/>
            </p:cNvCxnSpPr>
            <p:nvPr/>
          </p:nvCxnSpPr>
          <p:spPr bwMode="auto">
            <a:xfrm rot="28799997" flipV="1">
              <a:off x="6096001" y="252237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PA_ 1812"/>
            <p:cNvCxnSpPr>
              <a:cxnSpLocks/>
            </p:cNvCxnSpPr>
            <p:nvPr/>
          </p:nvCxnSpPr>
          <p:spPr bwMode="auto">
            <a:xfrm rot="29159998" flipV="1">
              <a:off x="6096001" y="2493485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PA_ 1812"/>
            <p:cNvCxnSpPr>
              <a:cxnSpLocks/>
            </p:cNvCxnSpPr>
            <p:nvPr/>
          </p:nvCxnSpPr>
          <p:spPr bwMode="auto">
            <a:xfrm rot="29519998" flipV="1">
              <a:off x="6096001" y="246459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PA_ 1812"/>
            <p:cNvCxnSpPr>
              <a:cxnSpLocks/>
            </p:cNvCxnSpPr>
            <p:nvPr/>
          </p:nvCxnSpPr>
          <p:spPr bwMode="auto">
            <a:xfrm rot="29879998" flipV="1">
              <a:off x="6096001" y="243570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PA_ 1812"/>
            <p:cNvCxnSpPr>
              <a:cxnSpLocks/>
            </p:cNvCxnSpPr>
            <p:nvPr/>
          </p:nvCxnSpPr>
          <p:spPr bwMode="auto">
            <a:xfrm rot="30239998" flipV="1">
              <a:off x="6096001" y="240680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PA_ 1812"/>
            <p:cNvCxnSpPr>
              <a:cxnSpLocks/>
            </p:cNvCxnSpPr>
            <p:nvPr/>
          </p:nvCxnSpPr>
          <p:spPr bwMode="auto">
            <a:xfrm rot="30599998" flipV="1">
              <a:off x="6096001" y="237791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PA_ 1812"/>
            <p:cNvCxnSpPr>
              <a:cxnSpLocks/>
            </p:cNvCxnSpPr>
            <p:nvPr/>
          </p:nvCxnSpPr>
          <p:spPr bwMode="auto">
            <a:xfrm rot="30959999" flipV="1">
              <a:off x="6096001" y="234902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PA_ 1812"/>
            <p:cNvCxnSpPr>
              <a:cxnSpLocks/>
            </p:cNvCxnSpPr>
            <p:nvPr/>
          </p:nvCxnSpPr>
          <p:spPr bwMode="auto">
            <a:xfrm rot="31319999" flipV="1">
              <a:off x="6096001" y="232013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PA_ 1812"/>
            <p:cNvCxnSpPr>
              <a:cxnSpLocks/>
            </p:cNvCxnSpPr>
            <p:nvPr/>
          </p:nvCxnSpPr>
          <p:spPr bwMode="auto">
            <a:xfrm rot="31680000" flipV="1">
              <a:off x="6096001" y="229123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PA_ 1812"/>
            <p:cNvCxnSpPr>
              <a:cxnSpLocks/>
            </p:cNvCxnSpPr>
            <p:nvPr/>
          </p:nvCxnSpPr>
          <p:spPr bwMode="auto">
            <a:xfrm rot="32039999" flipV="1">
              <a:off x="6096001" y="226234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文本框 62"/>
          <p:cNvSpPr>
            <a:spLocks/>
          </p:cNvSpPr>
          <p:nvPr/>
        </p:nvSpPr>
        <p:spPr bwMode="auto"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sz="2400" b="1">
                <a:solidFill>
                  <a:schemeClr val="bg1"/>
                </a:solidFill>
              </a:rPr>
              <a:t>产品优势</a:t>
            </a:r>
          </a:p>
        </p:txBody>
      </p:sp>
      <p:sp>
        <p:nvSpPr>
          <p:cNvPr id="66" name="等腰三角形 63"/>
          <p:cNvSpPr/>
          <p:nvPr/>
        </p:nvSpPr>
        <p:spPr bwMode="auto">
          <a:xfrm rot="10800000">
            <a:off x="6020029" y="934942"/>
            <a:ext cx="170991" cy="147406"/>
          </a:xfrm>
          <a:prstGeom prst="triangle">
            <a:avLst>
              <a:gd name="adj" fmla="val 50000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>
              <a:solidFill>
                <a:schemeClr val="lt1">
                  <a:alpha val="50000"/>
                </a:schemeClr>
              </a:solidFill>
            </a:endParaRPr>
          </a:p>
        </p:txBody>
      </p:sp>
      <p:cxnSp>
        <p:nvCxnSpPr>
          <p:cNvPr id="67" name="直接连接符 65"/>
          <p:cNvCxnSpPr>
            <a:cxnSpLocks/>
          </p:cNvCxnSpPr>
          <p:nvPr/>
        </p:nvCxnSpPr>
        <p:spPr bwMode="auto">
          <a:xfrm flipH="1">
            <a:off x="4447619" y="1776726"/>
            <a:ext cx="1572409" cy="0"/>
          </a:xfrm>
          <a:prstGeom prst="line">
            <a:avLst/>
          </a:prstGeom>
          <a:ln w="12700" cap="rnd">
            <a:gradFill>
              <a:gsLst>
                <a:gs pos="0">
                  <a:srgbClr val="55E2EA">
                    <a:lumMod val="100000"/>
                  </a:srgbClr>
                </a:gs>
                <a:gs pos="100000">
                  <a:srgbClr val="5346FC"/>
                </a:gs>
              </a:gsLst>
              <a:lin ang="0" scaled="1"/>
            </a:gradFill>
            <a:prstDash val="sysDash"/>
            <a:round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6"/>
          <p:cNvSpPr>
            <a:spLocks/>
          </p:cNvSpPr>
          <p:nvPr/>
        </p:nvSpPr>
        <p:spPr bwMode="auto">
          <a:xfrm>
            <a:off x="1458426" y="1827036"/>
            <a:ext cx="28795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Arial"/>
              <a:buChar char="•"/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受捐赠方身份认证、申请援助记录上链，作为历史数据公开存档，为后续事宜提供参考信息。</a:t>
            </a:r>
            <a:endParaRPr lang="en-US" sz="1200">
              <a:solidFill>
                <a:schemeClr val="bg1"/>
              </a:solidFill>
              <a:latin typeface="+mn-ea"/>
            </a:endParaRPr>
          </a:p>
          <a:p>
            <a:pPr marL="171450" indent="-171450">
              <a:lnSpc>
                <a:spcPct val="125000"/>
              </a:lnSpc>
              <a:buFont typeface="Arial"/>
              <a:buChar char="•"/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资金账户，采用密钥衍生方式由慈善机构核查，对善款去向进行追踪和控制。</a:t>
            </a:r>
            <a:endParaRPr lang="en-US" sz="120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9" name="文本框 67"/>
          <p:cNvSpPr>
            <a:spLocks/>
          </p:cNvSpPr>
          <p:nvPr/>
        </p:nvSpPr>
        <p:spPr bwMode="auto">
          <a:xfrm>
            <a:off x="1772347" y="1519787"/>
            <a:ext cx="2563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zh-CN" b="1">
                <a:solidFill>
                  <a:srgbClr val="55E2EA"/>
                </a:solidFill>
              </a:rPr>
              <a:t>受捐赠方信息认证</a:t>
            </a:r>
          </a:p>
        </p:txBody>
      </p:sp>
      <p:cxnSp>
        <p:nvCxnSpPr>
          <p:cNvPr id="70" name="直接连接符 77"/>
          <p:cNvCxnSpPr>
            <a:cxnSpLocks/>
          </p:cNvCxnSpPr>
          <p:nvPr/>
        </p:nvCxnSpPr>
        <p:spPr bwMode="auto">
          <a:xfrm flipH="1">
            <a:off x="4447619" y="3864872"/>
            <a:ext cx="1933162" cy="0"/>
          </a:xfrm>
          <a:prstGeom prst="line">
            <a:avLst/>
          </a:prstGeom>
          <a:ln w="12700" cap="rnd">
            <a:gradFill>
              <a:gsLst>
                <a:gs pos="0">
                  <a:srgbClr val="5346FC"/>
                </a:gs>
                <a:gs pos="100000">
                  <a:srgbClr val="55E2EA">
                    <a:lumMod val="100000"/>
                  </a:srgbClr>
                </a:gs>
              </a:gsLst>
              <a:lin ang="0" scaled="1"/>
            </a:gradFill>
            <a:prstDash val="sysDash"/>
            <a:round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83"/>
          <p:cNvSpPr>
            <a:spLocks/>
          </p:cNvSpPr>
          <p:nvPr/>
        </p:nvSpPr>
        <p:spPr bwMode="auto">
          <a:xfrm>
            <a:off x="1458426" y="3884814"/>
            <a:ext cx="2879549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收费方式由矿工费与管理费结合构成：</a:t>
            </a:r>
            <a:endParaRPr lang="en-US" sz="1200">
              <a:solidFill>
                <a:schemeClr val="bg1"/>
              </a:solidFill>
              <a:latin typeface="+mn-ea"/>
            </a:endParaRPr>
          </a:p>
          <a:p>
            <a:pPr marL="171450" indent="-171450">
              <a:lnSpc>
                <a:spcPct val="125000"/>
              </a:lnSpc>
              <a:buFont typeface="Arial"/>
              <a:buChar char="•"/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审核援助申请后作为出块节点获得矿工费，用于维护生态持续发展。</a:t>
            </a:r>
            <a:endParaRPr lang="en-US" sz="1200">
              <a:solidFill>
                <a:schemeClr val="bg1"/>
              </a:solidFill>
              <a:latin typeface="+mn-ea"/>
            </a:endParaRPr>
          </a:p>
          <a:p>
            <a:pPr marL="171450" indent="-171450">
              <a:lnSpc>
                <a:spcPct val="125000"/>
              </a:lnSpc>
              <a:buFont typeface="Arial"/>
              <a:buChar char="•"/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统筹使用善款后按劳计费，获得管理费，以激励公益机构高效运转。</a:t>
            </a:r>
            <a:endParaRPr/>
          </a:p>
        </p:txBody>
      </p:sp>
      <p:sp>
        <p:nvSpPr>
          <p:cNvPr id="72" name="文本框 84"/>
          <p:cNvSpPr>
            <a:spLocks/>
          </p:cNvSpPr>
          <p:nvPr/>
        </p:nvSpPr>
        <p:spPr bwMode="auto">
          <a:xfrm>
            <a:off x="1772347" y="3577565"/>
            <a:ext cx="2563328" cy="368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zh-CN" b="1">
                <a:solidFill>
                  <a:srgbClr val="55E2EA"/>
                </a:solidFill>
              </a:rPr>
              <a:t>公益机构效率提升</a:t>
            </a:r>
          </a:p>
        </p:txBody>
      </p:sp>
      <p:cxnSp>
        <p:nvCxnSpPr>
          <p:cNvPr id="73" name="直接连接符 92"/>
          <p:cNvCxnSpPr>
            <a:cxnSpLocks/>
          </p:cNvCxnSpPr>
          <p:nvPr/>
        </p:nvCxnSpPr>
        <p:spPr bwMode="auto">
          <a:xfrm>
            <a:off x="6380779" y="2998096"/>
            <a:ext cx="1842150" cy="0"/>
          </a:xfrm>
          <a:prstGeom prst="line">
            <a:avLst/>
          </a:prstGeom>
          <a:ln w="12700" cap="rnd">
            <a:gradFill>
              <a:gsLst>
                <a:gs pos="0">
                  <a:srgbClr val="55E2EA">
                    <a:lumMod val="100000"/>
                  </a:srgbClr>
                </a:gs>
                <a:gs pos="100000">
                  <a:srgbClr val="5346FC"/>
                </a:gs>
              </a:gsLst>
              <a:lin ang="0" scaled="1"/>
            </a:gradFill>
            <a:prstDash val="sysDash"/>
            <a:round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文本框 93"/>
          <p:cNvSpPr>
            <a:spLocks/>
          </p:cNvSpPr>
          <p:nvPr/>
        </p:nvSpPr>
        <p:spPr bwMode="auto">
          <a:xfrm>
            <a:off x="8369471" y="3036168"/>
            <a:ext cx="2879549" cy="537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Arial"/>
              <a:buChar char="•"/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发放由区块链生成的，包含区块信息及捐赠数据的证书，以资鼓励。</a:t>
            </a:r>
          </a:p>
        </p:txBody>
      </p:sp>
      <p:sp>
        <p:nvSpPr>
          <p:cNvPr id="75" name="文本框 94"/>
          <p:cNvSpPr>
            <a:spLocks/>
          </p:cNvSpPr>
          <p:nvPr/>
        </p:nvSpPr>
        <p:spPr bwMode="auto">
          <a:xfrm>
            <a:off x="8369471" y="2728919"/>
            <a:ext cx="2563328" cy="368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b="1">
                <a:solidFill>
                  <a:srgbClr val="55E2EA"/>
                </a:solidFill>
              </a:rPr>
              <a:t>捐赠方获得鼓励</a:t>
            </a:r>
          </a:p>
        </p:txBody>
      </p:sp>
      <p:cxnSp>
        <p:nvCxnSpPr>
          <p:cNvPr id="76" name="直接连接符 107"/>
          <p:cNvCxnSpPr>
            <a:cxnSpLocks/>
          </p:cNvCxnSpPr>
          <p:nvPr/>
        </p:nvCxnSpPr>
        <p:spPr bwMode="auto">
          <a:xfrm>
            <a:off x="6112930" y="5165038"/>
            <a:ext cx="2110000" cy="0"/>
          </a:xfrm>
          <a:prstGeom prst="line">
            <a:avLst/>
          </a:prstGeom>
          <a:ln w="12700" cap="rnd">
            <a:gradFill>
              <a:gsLst>
                <a:gs pos="0">
                  <a:srgbClr val="55E2EA">
                    <a:lumMod val="100000"/>
                  </a:srgbClr>
                </a:gs>
                <a:gs pos="100000">
                  <a:srgbClr val="5346FC"/>
                </a:gs>
              </a:gsLst>
              <a:lin ang="0" scaled="1"/>
            </a:gradFill>
            <a:prstDash val="sysDash"/>
            <a:round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108"/>
          <p:cNvSpPr>
            <a:spLocks/>
          </p:cNvSpPr>
          <p:nvPr/>
        </p:nvSpPr>
        <p:spPr bwMode="auto">
          <a:xfrm>
            <a:off x="8369471" y="5154345"/>
            <a:ext cx="287954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Arial"/>
              <a:buChar char="•"/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监管方作为观察者节点实时获得援助进展，对真实性、合规性进行监察。</a:t>
            </a:r>
          </a:p>
        </p:txBody>
      </p:sp>
      <p:sp>
        <p:nvSpPr>
          <p:cNvPr id="78" name="文本框 109"/>
          <p:cNvSpPr>
            <a:spLocks/>
          </p:cNvSpPr>
          <p:nvPr/>
        </p:nvSpPr>
        <p:spPr bwMode="auto">
          <a:xfrm>
            <a:off x="8369471" y="4847096"/>
            <a:ext cx="2563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b="1">
                <a:solidFill>
                  <a:srgbClr val="55E2EA"/>
                </a:solidFill>
              </a:rPr>
              <a:t>统筹援助过程公开透明</a:t>
            </a:r>
          </a:p>
        </p:txBody>
      </p:sp>
    </p:spTree>
    <p:extLst>
      <p:ext uri="{BB962C8B-B14F-4D97-AF65-F5344CB8AC3E}">
        <p14:creationId xmlns:p14="http://schemas.microsoft.com/office/powerpoint/2010/main" val="109457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 xmlns:m="http://schemas.openxmlformats.org/officeDocument/2006/math" xmlns:w="http://schemas.openxmlformats.org/wordprocessingml/2006/main">
      <p:transition spd="med" advClick="1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4" name="组合 61"/>
          <p:cNvGrpSpPr/>
          <p:nvPr/>
        </p:nvGrpSpPr>
        <p:grpSpPr bwMode="auto">
          <a:xfrm>
            <a:off x="5246157" y="1726829"/>
            <a:ext cx="1733551" cy="3438208"/>
            <a:chOff x="5229226" y="2262346"/>
            <a:chExt cx="1733551" cy="3438208"/>
          </a:xfrm>
        </p:grpSpPr>
        <p:cxnSp>
          <p:nvCxnSpPr>
            <p:cNvPr id="5" name="PA_ 1812"/>
            <p:cNvCxnSpPr>
              <a:cxnSpLocks/>
            </p:cNvCxnSpPr>
            <p:nvPr/>
          </p:nvCxnSpPr>
          <p:spPr bwMode="auto">
            <a:xfrm rot="10799999" flipV="1">
              <a:off x="6096000" y="39670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PA_ 1812"/>
            <p:cNvCxnSpPr>
              <a:cxnSpLocks/>
            </p:cNvCxnSpPr>
            <p:nvPr/>
          </p:nvCxnSpPr>
          <p:spPr bwMode="auto">
            <a:xfrm rot="11159999" flipV="1">
              <a:off x="6096000" y="3938112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PA_ 1812"/>
            <p:cNvCxnSpPr>
              <a:cxnSpLocks/>
            </p:cNvCxnSpPr>
            <p:nvPr/>
          </p:nvCxnSpPr>
          <p:spPr bwMode="auto">
            <a:xfrm rot="11519999" flipV="1">
              <a:off x="6096000" y="390921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PA_ 1812"/>
            <p:cNvCxnSpPr>
              <a:cxnSpLocks/>
            </p:cNvCxnSpPr>
            <p:nvPr/>
          </p:nvCxnSpPr>
          <p:spPr bwMode="auto">
            <a:xfrm rot="11879999" flipV="1">
              <a:off x="6096000" y="388032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PA_ 1812"/>
            <p:cNvCxnSpPr>
              <a:cxnSpLocks/>
            </p:cNvCxnSpPr>
            <p:nvPr/>
          </p:nvCxnSpPr>
          <p:spPr bwMode="auto">
            <a:xfrm rot="12239999" flipV="1">
              <a:off x="6096000" y="385143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PA_ 1812"/>
            <p:cNvCxnSpPr>
              <a:cxnSpLocks/>
            </p:cNvCxnSpPr>
            <p:nvPr/>
          </p:nvCxnSpPr>
          <p:spPr bwMode="auto">
            <a:xfrm rot="12599998" flipV="1">
              <a:off x="6096000" y="382254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PA_ 1812"/>
            <p:cNvCxnSpPr>
              <a:cxnSpLocks/>
            </p:cNvCxnSpPr>
            <p:nvPr/>
          </p:nvCxnSpPr>
          <p:spPr bwMode="auto">
            <a:xfrm rot="12959999" flipV="1">
              <a:off x="6096000" y="379364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PA_ 1812"/>
            <p:cNvCxnSpPr>
              <a:cxnSpLocks/>
            </p:cNvCxnSpPr>
            <p:nvPr/>
          </p:nvCxnSpPr>
          <p:spPr bwMode="auto">
            <a:xfrm rot="13319999" flipV="1">
              <a:off x="6096000" y="376475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PA_ 1812"/>
            <p:cNvCxnSpPr>
              <a:cxnSpLocks/>
            </p:cNvCxnSpPr>
            <p:nvPr/>
          </p:nvCxnSpPr>
          <p:spPr bwMode="auto">
            <a:xfrm rot="13679999" flipV="1">
              <a:off x="6096000" y="373586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PA_ 1812"/>
            <p:cNvCxnSpPr>
              <a:cxnSpLocks/>
            </p:cNvCxnSpPr>
            <p:nvPr/>
          </p:nvCxnSpPr>
          <p:spPr bwMode="auto">
            <a:xfrm rot="14039999" flipV="1">
              <a:off x="6096000" y="370697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PA_ 1812"/>
            <p:cNvCxnSpPr>
              <a:cxnSpLocks/>
            </p:cNvCxnSpPr>
            <p:nvPr/>
          </p:nvCxnSpPr>
          <p:spPr bwMode="auto">
            <a:xfrm rot="14399998" flipV="1">
              <a:off x="6096000" y="367807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PA_ 1812"/>
            <p:cNvCxnSpPr>
              <a:cxnSpLocks/>
            </p:cNvCxnSpPr>
            <p:nvPr/>
          </p:nvCxnSpPr>
          <p:spPr bwMode="auto">
            <a:xfrm rot="14759999" flipV="1">
              <a:off x="6096000" y="3649187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PA_ 1812"/>
            <p:cNvCxnSpPr>
              <a:cxnSpLocks/>
            </p:cNvCxnSpPr>
            <p:nvPr/>
          </p:nvCxnSpPr>
          <p:spPr bwMode="auto">
            <a:xfrm rot="15119999" flipV="1">
              <a:off x="6096000" y="362029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PA_ 1812"/>
            <p:cNvCxnSpPr>
              <a:cxnSpLocks/>
            </p:cNvCxnSpPr>
            <p:nvPr/>
          </p:nvCxnSpPr>
          <p:spPr bwMode="auto">
            <a:xfrm rot="15479998" flipV="1">
              <a:off x="6096000" y="359140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PA_ 1812"/>
            <p:cNvCxnSpPr>
              <a:cxnSpLocks/>
            </p:cNvCxnSpPr>
            <p:nvPr/>
          </p:nvCxnSpPr>
          <p:spPr bwMode="auto">
            <a:xfrm rot="15839998" flipV="1">
              <a:off x="6096000" y="356250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PA_ 1812"/>
            <p:cNvCxnSpPr>
              <a:cxnSpLocks/>
            </p:cNvCxnSpPr>
            <p:nvPr/>
          </p:nvCxnSpPr>
          <p:spPr bwMode="auto">
            <a:xfrm rot="16199998" flipV="1">
              <a:off x="6096000" y="353361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PA_ 1812"/>
            <p:cNvCxnSpPr>
              <a:cxnSpLocks/>
            </p:cNvCxnSpPr>
            <p:nvPr/>
          </p:nvCxnSpPr>
          <p:spPr bwMode="auto">
            <a:xfrm rot="16559998" flipV="1">
              <a:off x="6096000" y="350472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PA_ 1812"/>
            <p:cNvCxnSpPr>
              <a:cxnSpLocks/>
            </p:cNvCxnSpPr>
            <p:nvPr/>
          </p:nvCxnSpPr>
          <p:spPr bwMode="auto">
            <a:xfrm rot="16919998" flipV="1">
              <a:off x="6096000" y="347583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PA_ 1812"/>
            <p:cNvCxnSpPr>
              <a:cxnSpLocks/>
            </p:cNvCxnSpPr>
            <p:nvPr/>
          </p:nvCxnSpPr>
          <p:spPr bwMode="auto">
            <a:xfrm rot="17279998" flipV="1">
              <a:off x="6096000" y="344693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PA_ 1812"/>
            <p:cNvCxnSpPr>
              <a:cxnSpLocks/>
            </p:cNvCxnSpPr>
            <p:nvPr/>
          </p:nvCxnSpPr>
          <p:spPr bwMode="auto">
            <a:xfrm rot="17639998" flipV="1">
              <a:off x="6096000" y="3418045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PA_ 1812"/>
            <p:cNvCxnSpPr>
              <a:cxnSpLocks/>
            </p:cNvCxnSpPr>
            <p:nvPr/>
          </p:nvCxnSpPr>
          <p:spPr bwMode="auto">
            <a:xfrm rot="17999998" flipV="1">
              <a:off x="6096000" y="338915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PA_ 1812"/>
            <p:cNvCxnSpPr>
              <a:cxnSpLocks/>
            </p:cNvCxnSpPr>
            <p:nvPr/>
          </p:nvCxnSpPr>
          <p:spPr bwMode="auto">
            <a:xfrm rot="18359998" flipV="1">
              <a:off x="6096000" y="3360262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PA_ 1812"/>
            <p:cNvCxnSpPr>
              <a:cxnSpLocks/>
            </p:cNvCxnSpPr>
            <p:nvPr/>
          </p:nvCxnSpPr>
          <p:spPr bwMode="auto">
            <a:xfrm rot="18719998" flipV="1">
              <a:off x="6096000" y="333136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PA_ 1812"/>
            <p:cNvCxnSpPr>
              <a:cxnSpLocks/>
            </p:cNvCxnSpPr>
            <p:nvPr/>
          </p:nvCxnSpPr>
          <p:spPr bwMode="auto">
            <a:xfrm rot="19079998" flipV="1">
              <a:off x="6096000" y="330247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PA_ 1812"/>
            <p:cNvCxnSpPr>
              <a:cxnSpLocks/>
            </p:cNvCxnSpPr>
            <p:nvPr/>
          </p:nvCxnSpPr>
          <p:spPr bwMode="auto">
            <a:xfrm rot="19439998" flipV="1">
              <a:off x="6096000" y="327358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PA_ 1812"/>
            <p:cNvCxnSpPr>
              <a:cxnSpLocks/>
            </p:cNvCxnSpPr>
            <p:nvPr/>
          </p:nvCxnSpPr>
          <p:spPr bwMode="auto">
            <a:xfrm rot="19799998" flipV="1">
              <a:off x="6096000" y="324469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PA_ 1812"/>
            <p:cNvCxnSpPr>
              <a:cxnSpLocks/>
            </p:cNvCxnSpPr>
            <p:nvPr/>
          </p:nvCxnSpPr>
          <p:spPr bwMode="auto">
            <a:xfrm rot="20159997" flipV="1">
              <a:off x="6096000" y="321579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PA_ 1812"/>
            <p:cNvCxnSpPr>
              <a:cxnSpLocks/>
            </p:cNvCxnSpPr>
            <p:nvPr/>
          </p:nvCxnSpPr>
          <p:spPr bwMode="auto">
            <a:xfrm rot="20519998" flipV="1">
              <a:off x="6096000" y="318690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PA_ 1812"/>
            <p:cNvCxnSpPr>
              <a:cxnSpLocks/>
            </p:cNvCxnSpPr>
            <p:nvPr/>
          </p:nvCxnSpPr>
          <p:spPr bwMode="auto">
            <a:xfrm rot="20879998" flipV="1">
              <a:off x="6096000" y="315801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PA_ 1812"/>
            <p:cNvCxnSpPr>
              <a:cxnSpLocks/>
            </p:cNvCxnSpPr>
            <p:nvPr/>
          </p:nvCxnSpPr>
          <p:spPr bwMode="auto">
            <a:xfrm rot="21239998" flipV="1">
              <a:off x="6096000" y="312912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PA_ 1812"/>
            <p:cNvCxnSpPr>
              <a:cxnSpLocks/>
            </p:cNvCxnSpPr>
            <p:nvPr/>
          </p:nvCxnSpPr>
          <p:spPr bwMode="auto">
            <a:xfrm rot="21599998" flipV="1">
              <a:off x="6096000" y="310022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PA_ 1812"/>
            <p:cNvCxnSpPr>
              <a:cxnSpLocks/>
            </p:cNvCxnSpPr>
            <p:nvPr/>
          </p:nvCxnSpPr>
          <p:spPr bwMode="auto">
            <a:xfrm rot="21959998" flipV="1">
              <a:off x="6096000" y="3071337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PA_ 1812"/>
            <p:cNvCxnSpPr>
              <a:cxnSpLocks/>
            </p:cNvCxnSpPr>
            <p:nvPr/>
          </p:nvCxnSpPr>
          <p:spPr bwMode="auto">
            <a:xfrm rot="22319998" flipV="1">
              <a:off x="6096000" y="304244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PA_ 1812"/>
            <p:cNvCxnSpPr>
              <a:cxnSpLocks/>
            </p:cNvCxnSpPr>
            <p:nvPr/>
          </p:nvCxnSpPr>
          <p:spPr bwMode="auto">
            <a:xfrm rot="22679998" flipV="1">
              <a:off x="6096000" y="301355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PA_ 1812"/>
            <p:cNvCxnSpPr>
              <a:cxnSpLocks/>
            </p:cNvCxnSpPr>
            <p:nvPr/>
          </p:nvCxnSpPr>
          <p:spPr bwMode="auto">
            <a:xfrm rot="23039998" flipV="1">
              <a:off x="6096000" y="298465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PA_ 1812"/>
            <p:cNvCxnSpPr>
              <a:cxnSpLocks/>
            </p:cNvCxnSpPr>
            <p:nvPr/>
          </p:nvCxnSpPr>
          <p:spPr bwMode="auto">
            <a:xfrm rot="23399998" flipV="1">
              <a:off x="6096000" y="295576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PA_ 1812"/>
            <p:cNvCxnSpPr>
              <a:cxnSpLocks/>
            </p:cNvCxnSpPr>
            <p:nvPr/>
          </p:nvCxnSpPr>
          <p:spPr bwMode="auto">
            <a:xfrm rot="23759998" flipV="1">
              <a:off x="6096000" y="292687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PA_ 1812"/>
            <p:cNvCxnSpPr>
              <a:cxnSpLocks/>
            </p:cNvCxnSpPr>
            <p:nvPr/>
          </p:nvCxnSpPr>
          <p:spPr bwMode="auto">
            <a:xfrm rot="24119998" flipV="1">
              <a:off x="6096000" y="289798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PA_ 1812"/>
            <p:cNvCxnSpPr>
              <a:cxnSpLocks/>
            </p:cNvCxnSpPr>
            <p:nvPr/>
          </p:nvCxnSpPr>
          <p:spPr bwMode="auto">
            <a:xfrm rot="24479998" flipV="1">
              <a:off x="6096000" y="286908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PA_ 1812"/>
            <p:cNvCxnSpPr>
              <a:cxnSpLocks/>
            </p:cNvCxnSpPr>
            <p:nvPr/>
          </p:nvCxnSpPr>
          <p:spPr bwMode="auto">
            <a:xfrm rot="24839998" flipV="1">
              <a:off x="6096000" y="284019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PA_ 1812"/>
            <p:cNvCxnSpPr>
              <a:cxnSpLocks/>
            </p:cNvCxnSpPr>
            <p:nvPr/>
          </p:nvCxnSpPr>
          <p:spPr bwMode="auto">
            <a:xfrm rot="25199997" flipV="1">
              <a:off x="6096000" y="28113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PA_ 1812"/>
            <p:cNvCxnSpPr>
              <a:cxnSpLocks/>
            </p:cNvCxnSpPr>
            <p:nvPr/>
          </p:nvCxnSpPr>
          <p:spPr bwMode="auto">
            <a:xfrm rot="25559998" flipV="1">
              <a:off x="6096000" y="278241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PA_ 1812"/>
            <p:cNvCxnSpPr>
              <a:cxnSpLocks/>
            </p:cNvCxnSpPr>
            <p:nvPr/>
          </p:nvCxnSpPr>
          <p:spPr bwMode="auto">
            <a:xfrm rot="25919998" flipV="1">
              <a:off x="6096000" y="275351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PA_ 1812"/>
            <p:cNvCxnSpPr>
              <a:cxnSpLocks/>
            </p:cNvCxnSpPr>
            <p:nvPr/>
          </p:nvCxnSpPr>
          <p:spPr bwMode="auto">
            <a:xfrm rot="26279997" flipV="1">
              <a:off x="6096000" y="272462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PA_ 1812"/>
            <p:cNvCxnSpPr>
              <a:cxnSpLocks/>
            </p:cNvCxnSpPr>
            <p:nvPr/>
          </p:nvCxnSpPr>
          <p:spPr bwMode="auto">
            <a:xfrm rot="26639998" flipV="1">
              <a:off x="6096000" y="269573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PA_ 1812"/>
            <p:cNvCxnSpPr>
              <a:cxnSpLocks/>
            </p:cNvCxnSpPr>
            <p:nvPr/>
          </p:nvCxnSpPr>
          <p:spPr bwMode="auto">
            <a:xfrm rot="26999998" flipV="1">
              <a:off x="6096000" y="266684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PA_ 1812"/>
            <p:cNvCxnSpPr>
              <a:cxnSpLocks/>
            </p:cNvCxnSpPr>
            <p:nvPr/>
          </p:nvCxnSpPr>
          <p:spPr bwMode="auto">
            <a:xfrm rot="27359998" flipV="1">
              <a:off x="6096000" y="263794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PA_ 1812"/>
            <p:cNvCxnSpPr>
              <a:cxnSpLocks/>
            </p:cNvCxnSpPr>
            <p:nvPr/>
          </p:nvCxnSpPr>
          <p:spPr bwMode="auto">
            <a:xfrm rot="27719997" flipV="1">
              <a:off x="6096000" y="260905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PA_ 1812"/>
            <p:cNvCxnSpPr>
              <a:cxnSpLocks/>
            </p:cNvCxnSpPr>
            <p:nvPr/>
          </p:nvCxnSpPr>
          <p:spPr bwMode="auto">
            <a:xfrm rot="28079998" flipV="1">
              <a:off x="6096000" y="258016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PA_ 1812"/>
            <p:cNvCxnSpPr>
              <a:cxnSpLocks/>
            </p:cNvCxnSpPr>
            <p:nvPr/>
          </p:nvCxnSpPr>
          <p:spPr bwMode="auto">
            <a:xfrm rot="28439998" flipV="1">
              <a:off x="6096000" y="255127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PA_ 1812"/>
            <p:cNvCxnSpPr>
              <a:cxnSpLocks/>
            </p:cNvCxnSpPr>
            <p:nvPr/>
          </p:nvCxnSpPr>
          <p:spPr bwMode="auto">
            <a:xfrm rot="28799997" flipV="1">
              <a:off x="6096001" y="252237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PA_ 1812"/>
            <p:cNvCxnSpPr>
              <a:cxnSpLocks/>
            </p:cNvCxnSpPr>
            <p:nvPr/>
          </p:nvCxnSpPr>
          <p:spPr bwMode="auto">
            <a:xfrm rot="29159998" flipV="1">
              <a:off x="6096001" y="2493485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PA_ 1812"/>
            <p:cNvCxnSpPr>
              <a:cxnSpLocks/>
            </p:cNvCxnSpPr>
            <p:nvPr/>
          </p:nvCxnSpPr>
          <p:spPr bwMode="auto">
            <a:xfrm rot="29519998" flipV="1">
              <a:off x="6096001" y="246459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PA_ 1812"/>
            <p:cNvCxnSpPr>
              <a:cxnSpLocks/>
            </p:cNvCxnSpPr>
            <p:nvPr/>
          </p:nvCxnSpPr>
          <p:spPr bwMode="auto">
            <a:xfrm rot="29879998" flipV="1">
              <a:off x="6096001" y="243570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PA_ 1812"/>
            <p:cNvCxnSpPr>
              <a:cxnSpLocks/>
            </p:cNvCxnSpPr>
            <p:nvPr/>
          </p:nvCxnSpPr>
          <p:spPr bwMode="auto">
            <a:xfrm rot="30239998" flipV="1">
              <a:off x="6096001" y="240680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PA_ 1812"/>
            <p:cNvCxnSpPr>
              <a:cxnSpLocks/>
            </p:cNvCxnSpPr>
            <p:nvPr/>
          </p:nvCxnSpPr>
          <p:spPr bwMode="auto">
            <a:xfrm rot="30599998" flipV="1">
              <a:off x="6096001" y="237791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PA_ 1812"/>
            <p:cNvCxnSpPr>
              <a:cxnSpLocks/>
            </p:cNvCxnSpPr>
            <p:nvPr/>
          </p:nvCxnSpPr>
          <p:spPr bwMode="auto">
            <a:xfrm rot="30959999" flipV="1">
              <a:off x="6096001" y="234902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PA_ 1812"/>
            <p:cNvCxnSpPr>
              <a:cxnSpLocks/>
            </p:cNvCxnSpPr>
            <p:nvPr/>
          </p:nvCxnSpPr>
          <p:spPr bwMode="auto">
            <a:xfrm rot="31319999" flipV="1">
              <a:off x="6096001" y="232013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PA_ 1812"/>
            <p:cNvCxnSpPr>
              <a:cxnSpLocks/>
            </p:cNvCxnSpPr>
            <p:nvPr/>
          </p:nvCxnSpPr>
          <p:spPr bwMode="auto">
            <a:xfrm rot="31680000" flipV="1">
              <a:off x="6096001" y="229123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PA_ 1812"/>
            <p:cNvCxnSpPr>
              <a:cxnSpLocks/>
            </p:cNvCxnSpPr>
            <p:nvPr/>
          </p:nvCxnSpPr>
          <p:spPr bwMode="auto">
            <a:xfrm rot="32039999" flipV="1">
              <a:off x="6096001" y="226234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文本框 62"/>
          <p:cNvSpPr>
            <a:spLocks/>
          </p:cNvSpPr>
          <p:nvPr/>
        </p:nvSpPr>
        <p:spPr bwMode="auto"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sz="2400" b="1">
                <a:solidFill>
                  <a:schemeClr val="bg1"/>
                </a:solidFill>
              </a:rPr>
              <a:t>产品优势</a:t>
            </a:r>
          </a:p>
        </p:txBody>
      </p:sp>
      <p:sp>
        <p:nvSpPr>
          <p:cNvPr id="66" name="等腰三角形 63"/>
          <p:cNvSpPr/>
          <p:nvPr/>
        </p:nvSpPr>
        <p:spPr bwMode="auto">
          <a:xfrm rot="10800000">
            <a:off x="6020029" y="934942"/>
            <a:ext cx="170991" cy="147406"/>
          </a:xfrm>
          <a:prstGeom prst="triangle">
            <a:avLst>
              <a:gd name="adj" fmla="val 50000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>
              <a:solidFill>
                <a:schemeClr val="lt1">
                  <a:alpha val="50000"/>
                </a:schemeClr>
              </a:solidFill>
            </a:endParaRPr>
          </a:p>
        </p:txBody>
      </p:sp>
      <p:cxnSp>
        <p:nvCxnSpPr>
          <p:cNvPr id="67" name="直接连接符 65"/>
          <p:cNvCxnSpPr>
            <a:cxnSpLocks/>
          </p:cNvCxnSpPr>
          <p:nvPr/>
        </p:nvCxnSpPr>
        <p:spPr bwMode="auto">
          <a:xfrm flipH="1">
            <a:off x="4447619" y="1776726"/>
            <a:ext cx="1572409" cy="0"/>
          </a:xfrm>
          <a:prstGeom prst="line">
            <a:avLst/>
          </a:prstGeom>
          <a:ln w="12700" cap="rnd">
            <a:gradFill>
              <a:gsLst>
                <a:gs pos="0">
                  <a:srgbClr val="55E2EA">
                    <a:lumMod val="100000"/>
                  </a:srgbClr>
                </a:gs>
                <a:gs pos="100000">
                  <a:srgbClr val="5346FC"/>
                </a:gs>
              </a:gsLst>
              <a:lin ang="0" scaled="1"/>
            </a:gradFill>
            <a:prstDash val="sysDash"/>
            <a:round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6"/>
          <p:cNvSpPr>
            <a:spLocks/>
          </p:cNvSpPr>
          <p:nvPr/>
        </p:nvSpPr>
        <p:spPr bwMode="auto">
          <a:xfrm>
            <a:off x="1458426" y="1827036"/>
            <a:ext cx="28795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Arial"/>
              <a:buChar char="•"/>
              <a:defRPr/>
            </a:pPr>
            <a:r>
              <a:rPr lang="zh-CN" sz="1200" dirty="0">
                <a:solidFill>
                  <a:schemeClr val="bg1"/>
                </a:solidFill>
                <a:latin typeface="+mn-ea"/>
              </a:rPr>
              <a:t>受捐赠方身份认证、申请援助记录上链，作为历史数据公开存档，为后续事宜提供参考信息。</a:t>
            </a:r>
            <a:endParaRPr lang="en-US" sz="12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lnSpc>
                <a:spcPct val="125000"/>
              </a:lnSpc>
              <a:buFont typeface="Arial"/>
              <a:buChar char="•"/>
              <a:defRPr/>
            </a:pPr>
            <a:r>
              <a:rPr lang="zh-CN" sz="1200" dirty="0">
                <a:solidFill>
                  <a:schemeClr val="bg1"/>
                </a:solidFill>
                <a:latin typeface="+mn-ea"/>
              </a:rPr>
              <a:t>资金账户，采用密钥衍生方式由慈善机构核查，对善款去向进行追踪和控制。</a:t>
            </a:r>
            <a:endParaRPr lang="en-US" sz="12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9" name="文本框 67"/>
          <p:cNvSpPr>
            <a:spLocks/>
          </p:cNvSpPr>
          <p:nvPr/>
        </p:nvSpPr>
        <p:spPr bwMode="auto">
          <a:xfrm>
            <a:off x="1772347" y="1519787"/>
            <a:ext cx="2563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zh-CN" b="1">
                <a:solidFill>
                  <a:srgbClr val="55E2EA"/>
                </a:solidFill>
              </a:rPr>
              <a:t>受捐赠方信息认证</a:t>
            </a:r>
          </a:p>
        </p:txBody>
      </p:sp>
      <p:cxnSp>
        <p:nvCxnSpPr>
          <p:cNvPr id="70" name="直接连接符 77"/>
          <p:cNvCxnSpPr>
            <a:cxnSpLocks/>
          </p:cNvCxnSpPr>
          <p:nvPr/>
        </p:nvCxnSpPr>
        <p:spPr bwMode="auto">
          <a:xfrm flipH="1">
            <a:off x="4447619" y="3864872"/>
            <a:ext cx="1933162" cy="0"/>
          </a:xfrm>
          <a:prstGeom prst="line">
            <a:avLst/>
          </a:prstGeom>
          <a:ln w="12700" cap="rnd">
            <a:gradFill>
              <a:gsLst>
                <a:gs pos="0">
                  <a:srgbClr val="5346FC"/>
                </a:gs>
                <a:gs pos="100000">
                  <a:srgbClr val="55E2EA">
                    <a:lumMod val="100000"/>
                  </a:srgbClr>
                </a:gs>
              </a:gsLst>
              <a:lin ang="0" scaled="1"/>
            </a:gradFill>
            <a:prstDash val="sysDash"/>
            <a:round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83"/>
          <p:cNvSpPr>
            <a:spLocks/>
          </p:cNvSpPr>
          <p:nvPr/>
        </p:nvSpPr>
        <p:spPr bwMode="auto">
          <a:xfrm>
            <a:off x="1458426" y="3884814"/>
            <a:ext cx="2879549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收费方式由矿工费与管理费结合构成：</a:t>
            </a:r>
            <a:endParaRPr lang="en-US" sz="1200">
              <a:solidFill>
                <a:schemeClr val="bg1"/>
              </a:solidFill>
              <a:latin typeface="+mn-ea"/>
            </a:endParaRPr>
          </a:p>
          <a:p>
            <a:pPr marL="171450" indent="-171450">
              <a:lnSpc>
                <a:spcPct val="125000"/>
              </a:lnSpc>
              <a:buFont typeface="Arial"/>
              <a:buChar char="•"/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审核援助申请后作为出块节点获得矿工费，用于维护生态持续发展。</a:t>
            </a:r>
            <a:endParaRPr lang="en-US" sz="1200">
              <a:solidFill>
                <a:schemeClr val="bg1"/>
              </a:solidFill>
              <a:latin typeface="+mn-ea"/>
            </a:endParaRPr>
          </a:p>
          <a:p>
            <a:pPr marL="171450" indent="-171450">
              <a:lnSpc>
                <a:spcPct val="125000"/>
              </a:lnSpc>
              <a:buFont typeface="Arial"/>
              <a:buChar char="•"/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统筹使用善款后按劳计费，获得管理费，以激励公益机构高效运转。</a:t>
            </a:r>
            <a:endParaRPr/>
          </a:p>
        </p:txBody>
      </p:sp>
      <p:sp>
        <p:nvSpPr>
          <p:cNvPr id="72" name="文本框 84"/>
          <p:cNvSpPr>
            <a:spLocks/>
          </p:cNvSpPr>
          <p:nvPr/>
        </p:nvSpPr>
        <p:spPr bwMode="auto">
          <a:xfrm>
            <a:off x="1772347" y="3577565"/>
            <a:ext cx="2563328" cy="368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zh-CN" b="1">
                <a:solidFill>
                  <a:srgbClr val="55E2EA"/>
                </a:solidFill>
              </a:rPr>
              <a:t>公益机构效率提升</a:t>
            </a:r>
          </a:p>
        </p:txBody>
      </p:sp>
      <p:cxnSp>
        <p:nvCxnSpPr>
          <p:cNvPr id="73" name="直接连接符 92"/>
          <p:cNvCxnSpPr>
            <a:cxnSpLocks/>
          </p:cNvCxnSpPr>
          <p:nvPr/>
        </p:nvCxnSpPr>
        <p:spPr bwMode="auto">
          <a:xfrm>
            <a:off x="6380779" y="2998096"/>
            <a:ext cx="1842150" cy="0"/>
          </a:xfrm>
          <a:prstGeom prst="line">
            <a:avLst/>
          </a:prstGeom>
          <a:ln w="12700" cap="rnd">
            <a:gradFill>
              <a:gsLst>
                <a:gs pos="0">
                  <a:srgbClr val="55E2EA">
                    <a:lumMod val="100000"/>
                  </a:srgbClr>
                </a:gs>
                <a:gs pos="100000">
                  <a:srgbClr val="5346FC"/>
                </a:gs>
              </a:gsLst>
              <a:lin ang="0" scaled="1"/>
            </a:gradFill>
            <a:prstDash val="sysDash"/>
            <a:round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文本框 93"/>
          <p:cNvSpPr>
            <a:spLocks/>
          </p:cNvSpPr>
          <p:nvPr/>
        </p:nvSpPr>
        <p:spPr bwMode="auto">
          <a:xfrm>
            <a:off x="8369471" y="3036168"/>
            <a:ext cx="2879549" cy="537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Arial"/>
              <a:buChar char="•"/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发放由区块链生成的，包含区块信息及捐赠数据的证书，以资鼓励。</a:t>
            </a:r>
          </a:p>
        </p:txBody>
      </p:sp>
      <p:sp>
        <p:nvSpPr>
          <p:cNvPr id="75" name="文本框 94"/>
          <p:cNvSpPr>
            <a:spLocks/>
          </p:cNvSpPr>
          <p:nvPr/>
        </p:nvSpPr>
        <p:spPr bwMode="auto">
          <a:xfrm>
            <a:off x="8369471" y="2728919"/>
            <a:ext cx="2563328" cy="368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b="1">
                <a:solidFill>
                  <a:srgbClr val="55E2EA"/>
                </a:solidFill>
              </a:rPr>
              <a:t>捐赠方获得鼓励</a:t>
            </a:r>
          </a:p>
        </p:txBody>
      </p:sp>
      <p:cxnSp>
        <p:nvCxnSpPr>
          <p:cNvPr id="76" name="直接连接符 107"/>
          <p:cNvCxnSpPr>
            <a:cxnSpLocks/>
          </p:cNvCxnSpPr>
          <p:nvPr/>
        </p:nvCxnSpPr>
        <p:spPr bwMode="auto">
          <a:xfrm>
            <a:off x="6112930" y="5165038"/>
            <a:ext cx="2110000" cy="0"/>
          </a:xfrm>
          <a:prstGeom prst="line">
            <a:avLst/>
          </a:prstGeom>
          <a:ln w="12700" cap="rnd">
            <a:gradFill>
              <a:gsLst>
                <a:gs pos="0">
                  <a:srgbClr val="55E2EA">
                    <a:lumMod val="100000"/>
                  </a:srgbClr>
                </a:gs>
                <a:gs pos="100000">
                  <a:srgbClr val="5346FC"/>
                </a:gs>
              </a:gsLst>
              <a:lin ang="0" scaled="1"/>
            </a:gradFill>
            <a:prstDash val="sysDash"/>
            <a:round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108"/>
          <p:cNvSpPr>
            <a:spLocks/>
          </p:cNvSpPr>
          <p:nvPr/>
        </p:nvSpPr>
        <p:spPr bwMode="auto">
          <a:xfrm>
            <a:off x="8369471" y="5154345"/>
            <a:ext cx="287954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Arial"/>
              <a:buChar char="•"/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监管方作为观察者节点实时获得援助进展，对真实性、合规性进行监察。</a:t>
            </a:r>
          </a:p>
        </p:txBody>
      </p:sp>
      <p:sp>
        <p:nvSpPr>
          <p:cNvPr id="78" name="文本框 109"/>
          <p:cNvSpPr>
            <a:spLocks/>
          </p:cNvSpPr>
          <p:nvPr/>
        </p:nvSpPr>
        <p:spPr bwMode="auto">
          <a:xfrm>
            <a:off x="8369471" y="4847096"/>
            <a:ext cx="2563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b="1">
                <a:solidFill>
                  <a:srgbClr val="55E2EA"/>
                </a:solidFill>
              </a:rPr>
              <a:t>统筹援助过程公开透明</a:t>
            </a:r>
          </a:p>
        </p:txBody>
      </p:sp>
    </p:spTree>
    <p:extLst>
      <p:ext uri="{BB962C8B-B14F-4D97-AF65-F5344CB8AC3E}">
        <p14:creationId xmlns:p14="http://schemas.microsoft.com/office/powerpoint/2010/main" val="621477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 xmlns:m="http://schemas.openxmlformats.org/officeDocument/2006/math" xmlns:w="http://schemas.openxmlformats.org/wordprocessingml/2006/main">
      <p:transition spd="med" advClick="1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cxnSp>
        <p:nvCxnSpPr>
          <p:cNvPr id="4" name="直线4"/>
          <p:cNvCxnSpPr>
            <a:cxnSpLocks/>
            <a:stCxn id="5" idx="4"/>
            <a:endCxn id="6" idx="1"/>
          </p:cNvCxnSpPr>
          <p:nvPr/>
        </p:nvCxnSpPr>
        <p:spPr bwMode="auto">
          <a:xfrm flipH="1">
            <a:off x="6351566" y="2257737"/>
            <a:ext cx="1491994" cy="1042712"/>
          </a:xfrm>
          <a:prstGeom prst="line">
            <a:avLst/>
          </a:prstGeom>
          <a:noFill/>
          <a:ln w="19050" cap="rnd">
            <a:solidFill>
              <a:srgbClr val="55E2EA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" name="直线3"/>
          <p:cNvCxnSpPr>
            <a:cxnSpLocks/>
            <a:stCxn id="8" idx="5"/>
            <a:endCxn id="9" idx="3"/>
          </p:cNvCxnSpPr>
          <p:nvPr/>
        </p:nvCxnSpPr>
        <p:spPr bwMode="auto">
          <a:xfrm flipH="1" flipV="1">
            <a:off x="3907088" y="2444196"/>
            <a:ext cx="1788805" cy="2908584"/>
          </a:xfrm>
          <a:prstGeom prst="line">
            <a:avLst/>
          </a:prstGeom>
          <a:noFill/>
          <a:ln w="19050" cap="rnd">
            <a:solidFill>
              <a:srgbClr val="55E2EA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" name="直线1"/>
          <p:cNvCxnSpPr>
            <a:cxnSpLocks/>
            <a:stCxn id="8" idx="1"/>
            <a:endCxn id="5" idx="3"/>
          </p:cNvCxnSpPr>
          <p:nvPr/>
        </p:nvCxnSpPr>
        <p:spPr bwMode="auto">
          <a:xfrm flipV="1">
            <a:off x="6358968" y="2423506"/>
            <a:ext cx="1816130" cy="2929274"/>
          </a:xfrm>
          <a:prstGeom prst="line">
            <a:avLst/>
          </a:prstGeom>
          <a:noFill/>
          <a:ln w="19050" cap="rnd">
            <a:solidFill>
              <a:srgbClr val="55E2EA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文本框 54"/>
          <p:cNvSpPr>
            <a:spLocks/>
          </p:cNvSpPr>
          <p:nvPr/>
        </p:nvSpPr>
        <p:spPr bwMode="auto"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sz="2400" b="1">
                <a:solidFill>
                  <a:schemeClr val="bg1"/>
                </a:solidFill>
              </a:rPr>
              <a:t>基本业务</a:t>
            </a:r>
          </a:p>
        </p:txBody>
      </p:sp>
      <p:sp>
        <p:nvSpPr>
          <p:cNvPr id="12" name="等腰三角形 55"/>
          <p:cNvSpPr/>
          <p:nvPr/>
        </p:nvSpPr>
        <p:spPr bwMode="auto">
          <a:xfrm rot="10800000">
            <a:off x="6020029" y="934942"/>
            <a:ext cx="170991" cy="147406"/>
          </a:xfrm>
          <a:prstGeom prst="triangle">
            <a:avLst>
              <a:gd name="adj" fmla="val 50000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>
              <a:solidFill>
                <a:schemeClr val="lt1">
                  <a:alpha val="50000"/>
                </a:schemeClr>
              </a:solidFill>
            </a:endParaRPr>
          </a:p>
        </p:txBody>
      </p:sp>
      <p:sp>
        <p:nvSpPr>
          <p:cNvPr id="6" name="六边形 63"/>
          <p:cNvSpPr/>
          <p:nvPr/>
        </p:nvSpPr>
        <p:spPr bwMode="auto">
          <a:xfrm rot="16199999">
            <a:off x="5635445" y="3187726"/>
            <a:ext cx="769167" cy="663075"/>
          </a:xfrm>
          <a:prstGeom prst="hexagon">
            <a:avLst>
              <a:gd name="adj" fmla="val 25000"/>
              <a:gd name="vf" fmla="val 115470"/>
            </a:avLst>
          </a:prstGeom>
          <a:noFill/>
          <a:ln w="31750"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13" name="文本框 64"/>
          <p:cNvSpPr>
            <a:spLocks/>
          </p:cNvSpPr>
          <p:nvPr/>
        </p:nvSpPr>
        <p:spPr bwMode="auto">
          <a:xfrm>
            <a:off x="5735982" y="3288431"/>
            <a:ext cx="568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1">
                <a:solidFill>
                  <a:srgbClr val="55E2EA"/>
                </a:solidFill>
              </a:rPr>
              <a:t>03</a:t>
            </a:r>
            <a:endParaRPr lang="zh-CN" sz="2400" b="1">
              <a:solidFill>
                <a:srgbClr val="55E2EA"/>
              </a:solidFill>
            </a:endParaRPr>
          </a:p>
        </p:txBody>
      </p:sp>
      <p:sp>
        <p:nvSpPr>
          <p:cNvPr id="8" name="六边形 69"/>
          <p:cNvSpPr/>
          <p:nvPr/>
        </p:nvSpPr>
        <p:spPr bwMode="auto">
          <a:xfrm rot="16199999">
            <a:off x="5642846" y="5240057"/>
            <a:ext cx="769167" cy="663075"/>
          </a:xfrm>
          <a:prstGeom prst="hexagon">
            <a:avLst>
              <a:gd name="adj" fmla="val 25000"/>
              <a:gd name="vf" fmla="val 115470"/>
            </a:avLst>
          </a:prstGeom>
          <a:noFill/>
          <a:ln w="31750"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14" name="文本框 70"/>
          <p:cNvSpPr>
            <a:spLocks/>
          </p:cNvSpPr>
          <p:nvPr/>
        </p:nvSpPr>
        <p:spPr bwMode="auto">
          <a:xfrm>
            <a:off x="5743384" y="5340762"/>
            <a:ext cx="568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1">
                <a:solidFill>
                  <a:srgbClr val="55E2EA"/>
                </a:solidFill>
              </a:rPr>
              <a:t>04</a:t>
            </a:r>
            <a:endParaRPr lang="zh-CN" sz="2400" b="1">
              <a:solidFill>
                <a:srgbClr val="55E2EA"/>
              </a:solidFill>
            </a:endParaRPr>
          </a:p>
        </p:txBody>
      </p:sp>
      <p:sp>
        <p:nvSpPr>
          <p:cNvPr id="15" name="文本框 79"/>
          <p:cNvSpPr>
            <a:spLocks/>
          </p:cNvSpPr>
          <p:nvPr/>
        </p:nvSpPr>
        <p:spPr bwMode="auto">
          <a:xfrm>
            <a:off x="6485280" y="3507520"/>
            <a:ext cx="210251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公益机构对捐赠资金进行统筹分配，包括对善款的发放及退回等。</a:t>
            </a:r>
          </a:p>
        </p:txBody>
      </p:sp>
      <p:sp>
        <p:nvSpPr>
          <p:cNvPr id="16" name="文本框 80"/>
          <p:cNvSpPr>
            <a:spLocks/>
          </p:cNvSpPr>
          <p:nvPr/>
        </p:nvSpPr>
        <p:spPr bwMode="auto">
          <a:xfrm>
            <a:off x="6485280" y="3200271"/>
            <a:ext cx="2102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b="1">
                <a:solidFill>
                  <a:srgbClr val="55E2EA"/>
                </a:solidFill>
              </a:rPr>
              <a:t>统筹援助</a:t>
            </a:r>
          </a:p>
        </p:txBody>
      </p:sp>
      <p:sp>
        <p:nvSpPr>
          <p:cNvPr id="17" name="文本框 85"/>
          <p:cNvSpPr>
            <a:spLocks/>
          </p:cNvSpPr>
          <p:nvPr/>
        </p:nvSpPr>
        <p:spPr bwMode="auto">
          <a:xfrm>
            <a:off x="6388706" y="5533490"/>
            <a:ext cx="210251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监管方对慈善援助全程公开进行监督和管理。</a:t>
            </a:r>
            <a:endParaRPr lang="en-US" sz="120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8" name="文本框 86"/>
          <p:cNvSpPr>
            <a:spLocks/>
          </p:cNvSpPr>
          <p:nvPr/>
        </p:nvSpPr>
        <p:spPr bwMode="auto">
          <a:xfrm>
            <a:off x="6388705" y="5226242"/>
            <a:ext cx="2199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b="1">
                <a:solidFill>
                  <a:srgbClr val="55E2EA"/>
                </a:solidFill>
              </a:rPr>
              <a:t>监督管理</a:t>
            </a:r>
          </a:p>
        </p:txBody>
      </p:sp>
      <p:sp>
        <p:nvSpPr>
          <p:cNvPr id="9" name="六边形 27"/>
          <p:cNvSpPr/>
          <p:nvPr/>
        </p:nvSpPr>
        <p:spPr bwMode="auto">
          <a:xfrm rot="16199999">
            <a:off x="3522504" y="1728075"/>
            <a:ext cx="769167" cy="663075"/>
          </a:xfrm>
          <a:prstGeom prst="hexagon">
            <a:avLst>
              <a:gd name="adj" fmla="val 25000"/>
              <a:gd name="vf" fmla="val 115470"/>
            </a:avLst>
          </a:prstGeom>
          <a:noFill/>
          <a:ln w="31750"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19" name="文本框 28"/>
          <p:cNvSpPr>
            <a:spLocks/>
          </p:cNvSpPr>
          <p:nvPr/>
        </p:nvSpPr>
        <p:spPr bwMode="auto">
          <a:xfrm>
            <a:off x="3623041" y="1828780"/>
            <a:ext cx="568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1">
                <a:solidFill>
                  <a:srgbClr val="55E2EA"/>
                </a:solidFill>
              </a:rPr>
              <a:t>01</a:t>
            </a:r>
            <a:endParaRPr lang="zh-CN" sz="2400" b="1">
              <a:solidFill>
                <a:srgbClr val="55E2EA"/>
              </a:solidFill>
            </a:endParaRPr>
          </a:p>
        </p:txBody>
      </p:sp>
      <p:sp>
        <p:nvSpPr>
          <p:cNvPr id="20" name="文本框 29"/>
          <p:cNvSpPr>
            <a:spLocks/>
          </p:cNvSpPr>
          <p:nvPr/>
        </p:nvSpPr>
        <p:spPr bwMode="auto">
          <a:xfrm>
            <a:off x="1471915" y="1839583"/>
            <a:ext cx="201051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受捐赠方向公益机构发起申请，并提供证明材料。</a:t>
            </a:r>
          </a:p>
        </p:txBody>
      </p:sp>
      <p:sp>
        <p:nvSpPr>
          <p:cNvPr id="21" name="文本框 30"/>
          <p:cNvSpPr>
            <a:spLocks/>
          </p:cNvSpPr>
          <p:nvPr/>
        </p:nvSpPr>
        <p:spPr bwMode="auto">
          <a:xfrm>
            <a:off x="919104" y="1532334"/>
            <a:ext cx="2604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zh-CN" b="1">
                <a:solidFill>
                  <a:srgbClr val="55E2EA"/>
                </a:solidFill>
              </a:rPr>
              <a:t>援助申请</a:t>
            </a:r>
          </a:p>
        </p:txBody>
      </p:sp>
      <p:sp>
        <p:nvSpPr>
          <p:cNvPr id="22" name="Rectangle 1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0" i="0" u="none" strike="noStrike" cap="none">
                <a:ln>
                  <a:noFill/>
                </a:ln>
                <a:solidFill>
                  <a:srgbClr val="24292E"/>
                </a:solidFill>
                <a:latin typeface="Arial"/>
                <a:ea typeface="-apple-system"/>
              </a:rPr>
              <a:t>由</a:t>
            </a:r>
            <a:r>
              <a:rPr lang="zh-CN" sz="900" b="0" i="0" u="none" strike="noStrike" cap="none">
                <a:ln>
                  <a:noFill/>
                </a:ln>
                <a:solidFill>
                  <a:srgbClr val="24292E"/>
                </a:solidFill>
                <a:latin typeface="Arial Unicode MS"/>
                <a:ea typeface="SFMono-Regular"/>
              </a:rPr>
              <a:t>受捐赠方</a:t>
            </a:r>
            <a:r>
              <a:rPr lang="zh-CN" sz="1200" b="0" i="0" u="none" strike="noStrike" cap="none">
                <a:ln>
                  <a:noFill/>
                </a:ln>
                <a:solidFill>
                  <a:srgbClr val="24292E"/>
                </a:solidFill>
                <a:ea typeface="-apple-system"/>
              </a:rPr>
              <a:t>主动向</a:t>
            </a:r>
            <a:r>
              <a:rPr lang="zh-CN" sz="900" b="0" i="0" u="none" strike="noStrike" cap="none">
                <a:ln>
                  <a:noFill/>
                </a:ln>
                <a:solidFill>
                  <a:srgbClr val="24292E"/>
                </a:solidFill>
                <a:latin typeface="Arial Unicode MS"/>
                <a:ea typeface="SFMono-Regular"/>
              </a:rPr>
              <a:t>公益机构</a:t>
            </a:r>
            <a:r>
              <a:rPr lang="zh-CN" sz="1200" b="0" i="0" u="none" strike="noStrike" cap="none">
                <a:ln>
                  <a:noFill/>
                </a:ln>
                <a:solidFill>
                  <a:srgbClr val="24292E"/>
                </a:solidFill>
                <a:ea typeface="-apple-system"/>
              </a:rPr>
              <a:t>发起申请，并提供相应的证明材料</a:t>
            </a:r>
            <a:r>
              <a:rPr lang="zh-CN" sz="8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</a:rPr>
              <a:t> </a:t>
            </a:r>
            <a:endParaRPr lang="zh-CN" sz="18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</p:txBody>
      </p:sp>
      <p:cxnSp>
        <p:nvCxnSpPr>
          <p:cNvPr id="23" name="直线4"/>
          <p:cNvCxnSpPr>
            <a:cxnSpLocks/>
            <a:stCxn id="9" idx="2"/>
            <a:endCxn id="6" idx="5"/>
          </p:cNvCxnSpPr>
          <p:nvPr/>
        </p:nvCxnSpPr>
        <p:spPr bwMode="auto">
          <a:xfrm>
            <a:off x="4238625" y="2278427"/>
            <a:ext cx="1449866" cy="1022022"/>
          </a:xfrm>
          <a:prstGeom prst="line">
            <a:avLst/>
          </a:prstGeom>
          <a:noFill/>
          <a:ln w="19050" cap="rnd">
            <a:solidFill>
              <a:srgbClr val="55E2EA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" name="六边形 42"/>
          <p:cNvSpPr/>
          <p:nvPr/>
        </p:nvSpPr>
        <p:spPr bwMode="auto">
          <a:xfrm rot="16199999">
            <a:off x="7790514" y="1707385"/>
            <a:ext cx="769167" cy="663075"/>
          </a:xfrm>
          <a:prstGeom prst="hexagon">
            <a:avLst>
              <a:gd name="adj" fmla="val 25000"/>
              <a:gd name="vf" fmla="val 115470"/>
            </a:avLst>
          </a:prstGeom>
          <a:noFill/>
          <a:ln w="31750"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24" name="文本框 43"/>
          <p:cNvSpPr>
            <a:spLocks/>
          </p:cNvSpPr>
          <p:nvPr/>
        </p:nvSpPr>
        <p:spPr bwMode="auto">
          <a:xfrm>
            <a:off x="7891051" y="1808090"/>
            <a:ext cx="568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1">
                <a:solidFill>
                  <a:srgbClr val="55E2EA"/>
                </a:solidFill>
              </a:rPr>
              <a:t>02</a:t>
            </a:r>
            <a:endParaRPr lang="zh-CN" sz="2400" b="1">
              <a:solidFill>
                <a:srgbClr val="55E2EA"/>
              </a:solidFill>
            </a:endParaRPr>
          </a:p>
        </p:txBody>
      </p:sp>
      <p:sp>
        <p:nvSpPr>
          <p:cNvPr id="25" name="文本框 44"/>
          <p:cNvSpPr>
            <a:spLocks/>
          </p:cNvSpPr>
          <p:nvPr/>
        </p:nvSpPr>
        <p:spPr bwMode="auto">
          <a:xfrm>
            <a:off x="8506634" y="1819418"/>
            <a:ext cx="210251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捐赠方向公益机构进行资金捐赠。</a:t>
            </a:r>
            <a:endParaRPr/>
          </a:p>
        </p:txBody>
      </p:sp>
      <p:sp>
        <p:nvSpPr>
          <p:cNvPr id="26" name="文本框 45"/>
          <p:cNvSpPr>
            <a:spLocks/>
          </p:cNvSpPr>
          <p:nvPr/>
        </p:nvSpPr>
        <p:spPr bwMode="auto">
          <a:xfrm>
            <a:off x="8506634" y="1512169"/>
            <a:ext cx="2102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b="1">
                <a:solidFill>
                  <a:srgbClr val="55E2EA"/>
                </a:solidFill>
              </a:rPr>
              <a:t>资金捐赠</a:t>
            </a:r>
          </a:p>
        </p:txBody>
      </p:sp>
      <p:cxnSp>
        <p:nvCxnSpPr>
          <p:cNvPr id="27" name="直线1"/>
          <p:cNvCxnSpPr>
            <a:cxnSpLocks/>
            <a:stCxn id="8" idx="0"/>
            <a:endCxn id="6" idx="3"/>
          </p:cNvCxnSpPr>
          <p:nvPr/>
        </p:nvCxnSpPr>
        <p:spPr bwMode="auto">
          <a:xfrm flipH="1" flipV="1">
            <a:off x="6020029" y="3903847"/>
            <a:ext cx="7402" cy="1283163"/>
          </a:xfrm>
          <a:prstGeom prst="line">
            <a:avLst/>
          </a:prstGeom>
          <a:noFill/>
          <a:ln w="19050" cap="rnd">
            <a:solidFill>
              <a:srgbClr val="55E2EA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068410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:fade/>
      </p:transition>
    </mc:Choice>
    <mc:Fallback xmlns="" xmlns:m="http://schemas.openxmlformats.org/officeDocument/2006/math" xmlns:w="http://schemas.openxmlformats.org/wordprocessingml/2006/main">
      <p:transition spd="slow" advClick="1">
        <p:fade thruBlk="0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>
            <a:spLocks/>
          </p:cNvSpPr>
          <p:nvPr/>
        </p:nvSpPr>
        <p:spPr bwMode="auto"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sz="2400" b="1">
                <a:solidFill>
                  <a:schemeClr val="bg1"/>
                </a:solidFill>
              </a:rPr>
              <a:t>技术方案</a:t>
            </a:r>
          </a:p>
        </p:txBody>
      </p:sp>
      <p:sp>
        <p:nvSpPr>
          <p:cNvPr id="5" name="等腰三角形 4"/>
          <p:cNvSpPr/>
          <p:nvPr/>
        </p:nvSpPr>
        <p:spPr bwMode="auto">
          <a:xfrm rot="10800000">
            <a:off x="6020029" y="934942"/>
            <a:ext cx="170991" cy="147406"/>
          </a:xfrm>
          <a:prstGeom prst="triangle">
            <a:avLst>
              <a:gd name="adj" fmla="val 50000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>
              <a:solidFill>
                <a:schemeClr val="lt1">
                  <a:alpha val="50000"/>
                </a:schemeClr>
              </a:solidFill>
            </a:endParaRPr>
          </a:p>
        </p:txBody>
      </p:sp>
      <p:pic>
        <p:nvPicPr>
          <p:cNvPr id="6" name="图片 1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1358154" y="2439231"/>
            <a:ext cx="640975" cy="612697"/>
          </a:xfrm>
          <a:prstGeom prst="rect">
            <a:avLst/>
          </a:prstGeom>
        </p:spPr>
      </p:pic>
      <p:sp>
        <p:nvSpPr>
          <p:cNvPr id="7" name="立方体 5"/>
          <p:cNvSpPr/>
          <p:nvPr/>
        </p:nvSpPr>
        <p:spPr bwMode="auto">
          <a:xfrm>
            <a:off x="2651591" y="3621739"/>
            <a:ext cx="1497106" cy="1129553"/>
          </a:xfrm>
          <a:prstGeom prst="cube">
            <a:avLst>
              <a:gd name="adj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Charity Service</a:t>
            </a:r>
            <a:endParaRPr lang="zh-CN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358153" y="4976997"/>
            <a:ext cx="640975" cy="59828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4806778" y="2440062"/>
            <a:ext cx="644627" cy="644627"/>
          </a:xfrm>
          <a:prstGeom prst="rect">
            <a:avLst/>
          </a:prstGeom>
        </p:spPr>
      </p:pic>
      <p:pic>
        <p:nvPicPr>
          <p:cNvPr id="10" name="图片 11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4783933" y="4976166"/>
            <a:ext cx="644086" cy="551338"/>
          </a:xfrm>
          <a:prstGeom prst="rect">
            <a:avLst/>
          </a:prstGeom>
        </p:spPr>
      </p:pic>
      <p:sp>
        <p:nvSpPr>
          <p:cNvPr id="11" name="圆柱形 12"/>
          <p:cNvSpPr/>
          <p:nvPr/>
        </p:nvSpPr>
        <p:spPr bwMode="auto">
          <a:xfrm>
            <a:off x="6409764" y="3818964"/>
            <a:ext cx="770965" cy="753035"/>
          </a:xfrm>
          <a:prstGeom prst="can">
            <a:avLst>
              <a:gd name="adj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/>
              <a:t>Node</a:t>
            </a:r>
            <a:endParaRPr lang="zh-CN"/>
          </a:p>
        </p:txBody>
      </p:sp>
      <p:sp>
        <p:nvSpPr>
          <p:cNvPr id="12" name="云形 13"/>
          <p:cNvSpPr/>
          <p:nvPr/>
        </p:nvSpPr>
        <p:spPr bwMode="auto">
          <a:xfrm>
            <a:off x="8095271" y="2969554"/>
            <a:ext cx="3083859" cy="2217701"/>
          </a:xfrm>
          <a:prstGeom prst="cloud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/>
              <a:t>Blockchain</a:t>
            </a:r>
          </a:p>
          <a:p>
            <a:pPr algn="ctr">
              <a:defRPr/>
            </a:pPr>
            <a:endParaRPr lang="en-US"/>
          </a:p>
          <a:p>
            <a:pPr algn="ctr">
              <a:defRPr/>
            </a:pPr>
            <a:endParaRPr lang="en-US"/>
          </a:p>
          <a:p>
            <a:pPr algn="ctr">
              <a:defRPr/>
            </a:pPr>
            <a:endParaRPr lang="zh-CN"/>
          </a:p>
        </p:txBody>
      </p:sp>
      <p:sp>
        <p:nvSpPr>
          <p:cNvPr id="13" name="圆柱形 26"/>
          <p:cNvSpPr/>
          <p:nvPr/>
        </p:nvSpPr>
        <p:spPr bwMode="auto">
          <a:xfrm>
            <a:off x="8535227" y="3818964"/>
            <a:ext cx="770965" cy="753035"/>
          </a:xfrm>
          <a:prstGeom prst="can">
            <a:avLst>
              <a:gd name="adj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/>
              <a:t>Node</a:t>
            </a:r>
            <a:endParaRPr lang="zh-CN"/>
          </a:p>
        </p:txBody>
      </p:sp>
      <p:sp>
        <p:nvSpPr>
          <p:cNvPr id="14" name="圆柱形 30"/>
          <p:cNvSpPr/>
          <p:nvPr/>
        </p:nvSpPr>
        <p:spPr bwMode="auto">
          <a:xfrm>
            <a:off x="9857178" y="3818963"/>
            <a:ext cx="770965" cy="753035"/>
          </a:xfrm>
          <a:prstGeom prst="can">
            <a:avLst>
              <a:gd name="adj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/>
              <a:t>Node</a:t>
            </a:r>
            <a:endParaRPr lang="zh-CN"/>
          </a:p>
        </p:txBody>
      </p:sp>
      <p:sp>
        <p:nvSpPr>
          <p:cNvPr id="15" name="左右箭头 23"/>
          <p:cNvSpPr/>
          <p:nvPr/>
        </p:nvSpPr>
        <p:spPr bwMode="auto">
          <a:xfrm>
            <a:off x="9306192" y="4007221"/>
            <a:ext cx="550986" cy="358589"/>
          </a:xfrm>
          <a:prstGeom prst="left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16" name="左右箭头 31"/>
          <p:cNvSpPr/>
          <p:nvPr/>
        </p:nvSpPr>
        <p:spPr bwMode="auto">
          <a:xfrm>
            <a:off x="7362507" y="3980326"/>
            <a:ext cx="550986" cy="358589"/>
          </a:xfrm>
          <a:prstGeom prst="left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17" name="矩形 24"/>
          <p:cNvSpPr/>
          <p:nvPr/>
        </p:nvSpPr>
        <p:spPr bwMode="auto">
          <a:xfrm>
            <a:off x="390523" y="1909482"/>
            <a:ext cx="11430000" cy="4583148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pic>
        <p:nvPicPr>
          <p:cNvPr id="18" name="图片 25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395006" y="1288596"/>
            <a:ext cx="644650" cy="448233"/>
          </a:xfrm>
          <a:prstGeom prst="rect">
            <a:avLst/>
          </a:prstGeom>
        </p:spPr>
      </p:pic>
      <p:sp>
        <p:nvSpPr>
          <p:cNvPr id="19" name="文本框 32"/>
          <p:cNvSpPr>
            <a:spLocks/>
          </p:cNvSpPr>
          <p:nvPr/>
        </p:nvSpPr>
        <p:spPr bwMode="auto">
          <a:xfrm>
            <a:off x="1039656" y="1374096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1200" b="1">
                <a:solidFill>
                  <a:schemeClr val="bg1"/>
                </a:solidFill>
              </a:rPr>
              <a:t>监管方</a:t>
            </a:r>
          </a:p>
        </p:txBody>
      </p:sp>
      <p:sp>
        <p:nvSpPr>
          <p:cNvPr id="20" name="文本框 33"/>
          <p:cNvSpPr>
            <a:spLocks/>
          </p:cNvSpPr>
          <p:nvPr/>
        </p:nvSpPr>
        <p:spPr bwMode="auto">
          <a:xfrm>
            <a:off x="1273612" y="3033316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1200" b="1">
                <a:solidFill>
                  <a:schemeClr val="bg1"/>
                </a:solidFill>
              </a:rPr>
              <a:t>受捐赠方</a:t>
            </a:r>
          </a:p>
        </p:txBody>
      </p:sp>
      <p:sp>
        <p:nvSpPr>
          <p:cNvPr id="21" name="文本框 34"/>
          <p:cNvSpPr>
            <a:spLocks/>
          </p:cNvSpPr>
          <p:nvPr/>
        </p:nvSpPr>
        <p:spPr bwMode="auto">
          <a:xfrm>
            <a:off x="1273612" y="5547705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1200" b="1">
                <a:solidFill>
                  <a:schemeClr val="bg1"/>
                </a:solidFill>
              </a:rPr>
              <a:t>捐赠方</a:t>
            </a:r>
          </a:p>
        </p:txBody>
      </p:sp>
      <p:sp>
        <p:nvSpPr>
          <p:cNvPr id="22" name="文本框 35"/>
          <p:cNvSpPr>
            <a:spLocks/>
          </p:cNvSpPr>
          <p:nvPr/>
        </p:nvSpPr>
        <p:spPr bwMode="auto">
          <a:xfrm>
            <a:off x="4684441" y="3066076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1200" b="1">
                <a:solidFill>
                  <a:schemeClr val="bg1"/>
                </a:solidFill>
              </a:rPr>
              <a:t>金融机构</a:t>
            </a:r>
          </a:p>
        </p:txBody>
      </p:sp>
      <p:sp>
        <p:nvSpPr>
          <p:cNvPr id="23" name="文本框 36"/>
          <p:cNvSpPr>
            <a:spLocks/>
          </p:cNvSpPr>
          <p:nvPr/>
        </p:nvSpPr>
        <p:spPr bwMode="auto">
          <a:xfrm>
            <a:off x="4679717" y="5527428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1200" b="1">
                <a:solidFill>
                  <a:schemeClr val="bg1"/>
                </a:solidFill>
              </a:rPr>
              <a:t>公益机构</a:t>
            </a:r>
          </a:p>
        </p:txBody>
      </p:sp>
      <p:sp>
        <p:nvSpPr>
          <p:cNvPr id="24" name="左右箭头 37"/>
          <p:cNvSpPr/>
          <p:nvPr/>
        </p:nvSpPr>
        <p:spPr bwMode="auto">
          <a:xfrm>
            <a:off x="4629742" y="3973026"/>
            <a:ext cx="1317290" cy="358589"/>
          </a:xfrm>
          <a:prstGeom prst="left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25" name="左右箭头 38"/>
          <p:cNvSpPr/>
          <p:nvPr/>
        </p:nvSpPr>
        <p:spPr bwMode="auto">
          <a:xfrm rot="2358351">
            <a:off x="2221799" y="3140131"/>
            <a:ext cx="550986" cy="358589"/>
          </a:xfrm>
          <a:prstGeom prst="left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26" name="左右箭头 39"/>
          <p:cNvSpPr/>
          <p:nvPr/>
        </p:nvSpPr>
        <p:spPr bwMode="auto">
          <a:xfrm rot="2358351">
            <a:off x="4118215" y="4796871"/>
            <a:ext cx="550986" cy="358589"/>
          </a:xfrm>
          <a:prstGeom prst="left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27" name="左右箭头 40"/>
          <p:cNvSpPr/>
          <p:nvPr/>
        </p:nvSpPr>
        <p:spPr bwMode="auto">
          <a:xfrm rot="19171839">
            <a:off x="2221799" y="5030568"/>
            <a:ext cx="550986" cy="358589"/>
          </a:xfrm>
          <a:prstGeom prst="left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28" name="左右箭头 41"/>
          <p:cNvSpPr/>
          <p:nvPr/>
        </p:nvSpPr>
        <p:spPr bwMode="auto">
          <a:xfrm rot="19171839">
            <a:off x="4114445" y="3076243"/>
            <a:ext cx="550986" cy="358589"/>
          </a:xfrm>
          <a:prstGeom prst="left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66482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 xmlns:m="http://schemas.openxmlformats.org/officeDocument/2006/math" xmlns:w="http://schemas.openxmlformats.org/wordprocessingml/2006/main">
      <p:transition spd="med" advClick="1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l="747" t="747" r="746" b="746"/>
          <a:stretch/>
        </p:blipFill>
        <p:spPr bwMode="auto">
          <a:xfrm>
            <a:off x="3189301" y="241272"/>
            <a:ext cx="5829300" cy="5829300"/>
          </a:xfrm>
          <a:prstGeom prst="rect">
            <a:avLst/>
          </a:prstGeom>
        </p:spPr>
      </p:pic>
      <p:grpSp>
        <p:nvGrpSpPr>
          <p:cNvPr id="5" name="组合 5"/>
          <p:cNvGrpSpPr/>
          <p:nvPr/>
        </p:nvGrpSpPr>
        <p:grpSpPr bwMode="auto">
          <a:xfrm>
            <a:off x="3889511" y="1092654"/>
            <a:ext cx="4428990" cy="4428990"/>
            <a:chOff x="3657758" y="1307512"/>
            <a:chExt cx="4790897" cy="4790897"/>
          </a:xfrm>
        </p:grpSpPr>
        <p:sp>
          <p:nvSpPr>
            <p:cNvPr id="6" name="椭圆 1"/>
            <p:cNvSpPr/>
            <p:nvPr/>
          </p:nvSpPr>
          <p:spPr bwMode="auto">
            <a:xfrm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7" name="椭圆3"/>
            <p:cNvSpPr/>
            <p:nvPr/>
          </p:nvSpPr>
          <p:spPr bwMode="auto">
            <a:xfrm rot="14066157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8" name="椭圆2"/>
            <p:cNvSpPr/>
            <p:nvPr/>
          </p:nvSpPr>
          <p:spPr bwMode="auto">
            <a:xfrm rot="7035584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9" name="组合 460"/>
          <p:cNvGrpSpPr/>
          <p:nvPr/>
        </p:nvGrpSpPr>
        <p:grpSpPr bwMode="auto">
          <a:xfrm rot="18000000">
            <a:off x="3548283" y="765308"/>
            <a:ext cx="5095348" cy="5095348"/>
            <a:chOff x="3657758" y="1307512"/>
            <a:chExt cx="4790897" cy="4790897"/>
          </a:xfrm>
        </p:grpSpPr>
        <p:sp>
          <p:nvSpPr>
            <p:cNvPr id="10" name="椭圆 461"/>
            <p:cNvSpPr/>
            <p:nvPr/>
          </p:nvSpPr>
          <p:spPr bwMode="auto">
            <a:xfrm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11" name="椭圆3"/>
            <p:cNvSpPr/>
            <p:nvPr/>
          </p:nvSpPr>
          <p:spPr bwMode="auto">
            <a:xfrm rot="14066157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12" name="椭圆2"/>
            <p:cNvSpPr/>
            <p:nvPr/>
          </p:nvSpPr>
          <p:spPr bwMode="auto">
            <a:xfrm rot="7035584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13" name="组合 15"/>
          <p:cNvGrpSpPr/>
          <p:nvPr/>
        </p:nvGrpSpPr>
        <p:grpSpPr bwMode="auto">
          <a:xfrm rot="19748222">
            <a:off x="8760580" y="1218570"/>
            <a:ext cx="1848512" cy="71518"/>
            <a:chOff x="8169000" y="914018"/>
            <a:chExt cx="2105223" cy="81450"/>
          </a:xfrm>
        </p:grpSpPr>
        <p:cxnSp>
          <p:nvCxnSpPr>
            <p:cNvPr id="14" name="直接连接符 9"/>
            <p:cNvCxnSpPr>
              <a:cxnSpLocks/>
            </p:cNvCxnSpPr>
            <p:nvPr/>
          </p:nvCxnSpPr>
          <p:spPr bwMode="auto"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467"/>
            <p:cNvCxnSpPr>
              <a:cxnSpLocks/>
            </p:cNvCxnSpPr>
            <p:nvPr/>
          </p:nvCxnSpPr>
          <p:spPr bwMode="auto"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椭圆 14"/>
            <p:cNvSpPr/>
            <p:nvPr/>
          </p:nvSpPr>
          <p:spPr bwMode="auto">
            <a:xfrm>
              <a:off x="8169000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17" name="组合 476"/>
          <p:cNvGrpSpPr/>
          <p:nvPr/>
        </p:nvGrpSpPr>
        <p:grpSpPr bwMode="auto">
          <a:xfrm rot="19748222">
            <a:off x="10101887" y="1534310"/>
            <a:ext cx="1309129" cy="50650"/>
            <a:chOff x="8169000" y="914018"/>
            <a:chExt cx="2105223" cy="81450"/>
          </a:xfrm>
        </p:grpSpPr>
        <p:cxnSp>
          <p:nvCxnSpPr>
            <p:cNvPr id="18" name="直接连接符 477"/>
            <p:cNvCxnSpPr>
              <a:cxnSpLocks/>
            </p:cNvCxnSpPr>
            <p:nvPr/>
          </p:nvCxnSpPr>
          <p:spPr bwMode="auto"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478"/>
            <p:cNvCxnSpPr>
              <a:cxnSpLocks/>
            </p:cNvCxnSpPr>
            <p:nvPr/>
          </p:nvCxnSpPr>
          <p:spPr bwMode="auto"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椭圆 479"/>
            <p:cNvSpPr/>
            <p:nvPr/>
          </p:nvSpPr>
          <p:spPr bwMode="auto">
            <a:xfrm>
              <a:off x="8169000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21" name="组合 480"/>
          <p:cNvGrpSpPr/>
          <p:nvPr/>
        </p:nvGrpSpPr>
        <p:grpSpPr bwMode="auto">
          <a:xfrm rot="19748222">
            <a:off x="1197812" y="5275207"/>
            <a:ext cx="1848512" cy="71518"/>
            <a:chOff x="8169000" y="914018"/>
            <a:chExt cx="2105223" cy="81450"/>
          </a:xfrm>
        </p:grpSpPr>
        <p:cxnSp>
          <p:nvCxnSpPr>
            <p:cNvPr id="22" name="直接连接符 481"/>
            <p:cNvCxnSpPr>
              <a:cxnSpLocks/>
            </p:cNvCxnSpPr>
            <p:nvPr/>
          </p:nvCxnSpPr>
          <p:spPr bwMode="auto"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482"/>
            <p:cNvCxnSpPr>
              <a:cxnSpLocks/>
            </p:cNvCxnSpPr>
            <p:nvPr/>
          </p:nvCxnSpPr>
          <p:spPr bwMode="auto"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椭圆 483"/>
            <p:cNvSpPr/>
            <p:nvPr/>
          </p:nvSpPr>
          <p:spPr bwMode="auto">
            <a:xfrm>
              <a:off x="8169000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25" name="组合 484"/>
          <p:cNvGrpSpPr/>
          <p:nvPr/>
        </p:nvGrpSpPr>
        <p:grpSpPr bwMode="auto">
          <a:xfrm rot="19748222">
            <a:off x="2538820" y="5647980"/>
            <a:ext cx="1309129" cy="50650"/>
            <a:chOff x="8169000" y="914018"/>
            <a:chExt cx="2105223" cy="81450"/>
          </a:xfrm>
        </p:grpSpPr>
        <p:cxnSp>
          <p:nvCxnSpPr>
            <p:cNvPr id="26" name="直接连接符 485"/>
            <p:cNvCxnSpPr>
              <a:cxnSpLocks/>
            </p:cNvCxnSpPr>
            <p:nvPr/>
          </p:nvCxnSpPr>
          <p:spPr bwMode="auto"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486"/>
            <p:cNvCxnSpPr>
              <a:cxnSpLocks/>
            </p:cNvCxnSpPr>
            <p:nvPr/>
          </p:nvCxnSpPr>
          <p:spPr bwMode="auto"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椭圆 487"/>
            <p:cNvSpPr/>
            <p:nvPr/>
          </p:nvSpPr>
          <p:spPr bwMode="auto">
            <a:xfrm>
              <a:off x="8169000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sp>
        <p:nvSpPr>
          <p:cNvPr id="29" name="文本框 21"/>
          <p:cNvSpPr>
            <a:spLocks/>
          </p:cNvSpPr>
          <p:nvPr/>
        </p:nvSpPr>
        <p:spPr bwMode="auto">
          <a:xfrm>
            <a:off x="5155299" y="4352863"/>
            <a:ext cx="1897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>
                <a:solidFill>
                  <a:schemeClr val="bg1">
                    <a:alpha val="95000"/>
                  </a:schemeClr>
                </a:solidFill>
                <a:latin typeface="+mn-ea"/>
              </a:rPr>
              <a:t>5</a:t>
            </a:r>
            <a:r>
              <a:rPr lang="zh-CN">
                <a:solidFill>
                  <a:schemeClr val="bg1">
                    <a:alpha val="95000"/>
                  </a:schemeClr>
                </a:solidFill>
                <a:latin typeface="+mn-ea"/>
              </a:rPr>
              <a:t>客松战队</a:t>
            </a:r>
            <a:endParaRPr/>
          </a:p>
        </p:txBody>
      </p:sp>
      <p:sp>
        <p:nvSpPr>
          <p:cNvPr id="30" name="矩形 22"/>
          <p:cNvSpPr/>
          <p:nvPr/>
        </p:nvSpPr>
        <p:spPr bwMode="auto">
          <a:xfrm>
            <a:off x="2581410" y="2704942"/>
            <a:ext cx="7041579" cy="1621692"/>
          </a:xfrm>
          <a:prstGeom prst="rect">
            <a:avLst/>
          </a:prstGeom>
          <a:gradFill>
            <a:gsLst>
              <a:gs pos="0">
                <a:srgbClr val="5346FC">
                  <a:alpha val="65000"/>
                </a:srgbClr>
              </a:gs>
              <a:gs pos="90000">
                <a:srgbClr val="55E2EA">
                  <a:alpha val="0"/>
                </a:srgbClr>
              </a:gs>
            </a:gsLst>
            <a:path path="rect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31" name="文本框 492"/>
          <p:cNvSpPr>
            <a:spLocks/>
          </p:cNvSpPr>
          <p:nvPr/>
        </p:nvSpPr>
        <p:spPr bwMode="auto">
          <a:xfrm>
            <a:off x="2461568" y="2682513"/>
            <a:ext cx="7264686" cy="8332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defRPr/>
            </a:pPr>
            <a:r>
              <a:rPr lang="en-US" sz="4400" b="0" i="0" u="none" strike="noStrike" cap="none" spc="0">
                <a:solidFill>
                  <a:schemeClr val="bg1"/>
                </a:solidFill>
                <a:latin typeface="Arial Black"/>
                <a:ea typeface="Arial Black"/>
                <a:cs typeface="Arial Black"/>
              </a:rPr>
              <a:t>Thanks For Listening</a:t>
            </a:r>
            <a:endParaRPr sz="4400" b="0" i="0" u="none" strike="noStrike" cap="none" spc="0">
              <a:solidFill>
                <a:schemeClr val="bg1"/>
              </a:solidFill>
              <a:latin typeface="Arial Black"/>
              <a:ea typeface="Arial Black"/>
              <a:cs typeface="Arial Black"/>
            </a:endParaRPr>
          </a:p>
        </p:txBody>
      </p:sp>
      <p:cxnSp>
        <p:nvCxnSpPr>
          <p:cNvPr id="32" name="直接连接符 19"/>
          <p:cNvCxnSpPr>
            <a:cxnSpLocks/>
          </p:cNvCxnSpPr>
          <p:nvPr/>
        </p:nvCxnSpPr>
        <p:spPr bwMode="auto">
          <a:xfrm>
            <a:off x="4086768" y="3542046"/>
            <a:ext cx="40142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20"/>
          <p:cNvSpPr>
            <a:spLocks/>
          </p:cNvSpPr>
          <p:nvPr/>
        </p:nvSpPr>
        <p:spPr bwMode="auto">
          <a:xfrm>
            <a:off x="4033238" y="3515789"/>
            <a:ext cx="4145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+mn-ea"/>
              </a:defRPr>
            </a:lvl1pPr>
          </a:lstStyle>
          <a:p>
            <a:pPr algn="just">
              <a:defRPr/>
            </a:pPr>
            <a:r>
              <a:rPr lang="zh-CN">
                <a:solidFill>
                  <a:schemeClr val="bg1">
                    <a:alpha val="90000"/>
                  </a:schemeClr>
                </a:solidFill>
              </a:rPr>
              <a:t>同气“链”枝线上公益黑客松</a:t>
            </a:r>
            <a:endParaRPr/>
          </a:p>
        </p:txBody>
      </p:sp>
      <p:grpSp>
        <p:nvGrpSpPr>
          <p:cNvPr id="34" name="组合 11"/>
          <p:cNvGrpSpPr/>
          <p:nvPr/>
        </p:nvGrpSpPr>
        <p:grpSpPr bwMode="auto">
          <a:xfrm>
            <a:off x="5099292" y="2113159"/>
            <a:ext cx="2006535" cy="173372"/>
            <a:chOff x="5099292" y="2113159"/>
            <a:chExt cx="2006535" cy="173372"/>
          </a:xfrm>
        </p:grpSpPr>
        <p:sp>
          <p:nvSpPr>
            <p:cNvPr id="35" name="等腰三角形 2"/>
            <p:cNvSpPr/>
            <p:nvPr/>
          </p:nvSpPr>
          <p:spPr bwMode="auto">
            <a:xfrm rot="5400000">
              <a:off x="5087499" y="2124952"/>
              <a:ext cx="170991" cy="147406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36" name="等腰三角形 489"/>
            <p:cNvSpPr/>
            <p:nvPr/>
          </p:nvSpPr>
          <p:spPr bwMode="auto">
            <a:xfrm rot="16199999" flipH="1">
              <a:off x="6946628" y="2127333"/>
              <a:ext cx="170991" cy="147406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zh-CN"/>
            </a:p>
          </p:txBody>
        </p:sp>
      </p:grpSp>
      <p:sp>
        <p:nvSpPr>
          <p:cNvPr id="37" name="等腰三角形 490"/>
          <p:cNvSpPr/>
          <p:nvPr/>
        </p:nvSpPr>
        <p:spPr bwMode="auto">
          <a:xfrm rot="10800000">
            <a:off x="6008417" y="4008240"/>
            <a:ext cx="170991" cy="147406"/>
          </a:xfrm>
          <a:prstGeom prst="triangle">
            <a:avLst>
              <a:gd name="adj" fmla="val 50000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>
              <a:solidFill>
                <a:schemeClr val="lt1">
                  <a:alpha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:fade/>
      </p:transition>
    </mc:Choice>
    <mc:Fallback xmlns:w="http://schemas.openxmlformats.org/wordprocessingml/2006/main" xmlns:m="http://schemas.openxmlformats.org/officeDocument/2006/math" xmlns="">
      <p:transition spd="slow" advClick="1">
        <p:fade thruBlk="0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>
          <a:blip r:embed="rId2"/>
          <a:srcRect l="747" t="747" r="746" b="746"/>
          <a:stretch/>
        </p:blipFill>
        <p:spPr bwMode="auto">
          <a:xfrm>
            <a:off x="1343472" y="2060848"/>
            <a:ext cx="3888559" cy="3888559"/>
          </a:xfrm>
          <a:prstGeom prst="rect">
            <a:avLst/>
          </a:prstGeom>
        </p:spPr>
      </p:pic>
      <p:sp>
        <p:nvSpPr>
          <p:cNvPr id="4" name="文本框 3"/>
          <p:cNvSpPr>
            <a:spLocks/>
          </p:cNvSpPr>
          <p:nvPr/>
        </p:nvSpPr>
        <p:spPr bwMode="auto"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2400" b="1" dirty="0" smtClean="0">
                <a:solidFill>
                  <a:schemeClr val="bg1"/>
                </a:solidFill>
              </a:rPr>
              <a:t>参与方</a:t>
            </a:r>
            <a:endParaRPr lang="zh-CN" sz="2400" b="1" dirty="0">
              <a:solidFill>
                <a:schemeClr val="bg1"/>
              </a:solidFill>
            </a:endParaRPr>
          </a:p>
        </p:txBody>
      </p:sp>
      <p:sp>
        <p:nvSpPr>
          <p:cNvPr id="5" name="等腰三角形 4"/>
          <p:cNvSpPr/>
          <p:nvPr/>
        </p:nvSpPr>
        <p:spPr bwMode="auto">
          <a:xfrm rot="10800000">
            <a:off x="3317123" y="1163373"/>
            <a:ext cx="170991" cy="147406"/>
          </a:xfrm>
          <a:prstGeom prst="triangle">
            <a:avLst>
              <a:gd name="adj" fmla="val 50000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>
              <a:solidFill>
                <a:schemeClr val="lt1">
                  <a:alpha val="50000"/>
                </a:schemeClr>
              </a:solidFill>
            </a:endParaRPr>
          </a:p>
        </p:txBody>
      </p:sp>
      <p:sp>
        <p:nvSpPr>
          <p:cNvPr id="19" name="文本框 32"/>
          <p:cNvSpPr>
            <a:spLocks/>
          </p:cNvSpPr>
          <p:nvPr/>
        </p:nvSpPr>
        <p:spPr bwMode="auto">
          <a:xfrm>
            <a:off x="1830730" y="2341247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1200" b="1">
                <a:solidFill>
                  <a:schemeClr val="bg1"/>
                </a:solidFill>
              </a:rPr>
              <a:t>监管方</a:t>
            </a:r>
          </a:p>
        </p:txBody>
      </p:sp>
      <p:sp>
        <p:nvSpPr>
          <p:cNvPr id="20" name="文本框 33"/>
          <p:cNvSpPr>
            <a:spLocks/>
          </p:cNvSpPr>
          <p:nvPr/>
        </p:nvSpPr>
        <p:spPr bwMode="auto">
          <a:xfrm>
            <a:off x="487207" y="4263451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1200" b="1">
                <a:solidFill>
                  <a:schemeClr val="bg1"/>
                </a:solidFill>
              </a:rPr>
              <a:t>受捐赠方</a:t>
            </a:r>
          </a:p>
        </p:txBody>
      </p:sp>
      <p:sp>
        <p:nvSpPr>
          <p:cNvPr id="21" name="文本框 34"/>
          <p:cNvSpPr>
            <a:spLocks/>
          </p:cNvSpPr>
          <p:nvPr/>
        </p:nvSpPr>
        <p:spPr bwMode="auto">
          <a:xfrm>
            <a:off x="1919991" y="6281478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1200" b="1" dirty="0">
                <a:solidFill>
                  <a:schemeClr val="bg1"/>
                </a:solidFill>
              </a:rPr>
              <a:t>捐赠方</a:t>
            </a:r>
          </a:p>
        </p:txBody>
      </p:sp>
      <p:sp>
        <p:nvSpPr>
          <p:cNvPr id="22" name="文本框 35"/>
          <p:cNvSpPr>
            <a:spLocks/>
          </p:cNvSpPr>
          <p:nvPr/>
        </p:nvSpPr>
        <p:spPr bwMode="auto">
          <a:xfrm>
            <a:off x="4079776" y="2341248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1200" b="1">
                <a:solidFill>
                  <a:schemeClr val="bg1"/>
                </a:solidFill>
              </a:rPr>
              <a:t>金融机构</a:t>
            </a:r>
          </a:p>
        </p:txBody>
      </p:sp>
      <p:sp>
        <p:nvSpPr>
          <p:cNvPr id="23" name="文本框 36"/>
          <p:cNvSpPr>
            <a:spLocks/>
          </p:cNvSpPr>
          <p:nvPr/>
        </p:nvSpPr>
        <p:spPr bwMode="auto">
          <a:xfrm>
            <a:off x="5198974" y="4289677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1200" b="1">
                <a:solidFill>
                  <a:schemeClr val="bg1"/>
                </a:solidFill>
              </a:rPr>
              <a:t>公益机构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457" y="3515816"/>
            <a:ext cx="748826" cy="74882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23" y="3538668"/>
            <a:ext cx="725974" cy="725974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953" y="1578760"/>
            <a:ext cx="746555" cy="746555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5729" y="1578760"/>
            <a:ext cx="697625" cy="697625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4427" y="5553094"/>
            <a:ext cx="781081" cy="781081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3873" y="5500841"/>
            <a:ext cx="644954" cy="693280"/>
          </a:xfrm>
          <a:prstGeom prst="rect">
            <a:avLst/>
          </a:prstGeom>
        </p:spPr>
      </p:pic>
      <p:sp>
        <p:nvSpPr>
          <p:cNvPr id="36" name="文本框 34"/>
          <p:cNvSpPr>
            <a:spLocks/>
          </p:cNvSpPr>
          <p:nvPr/>
        </p:nvSpPr>
        <p:spPr bwMode="auto">
          <a:xfrm>
            <a:off x="4125729" y="6259692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1200" b="1" dirty="0" smtClean="0">
                <a:solidFill>
                  <a:schemeClr val="bg1"/>
                </a:solidFill>
              </a:rPr>
              <a:t>Charity</a:t>
            </a:r>
            <a:r>
              <a:rPr lang="zh-CN" altLang="en-US" sz="1200" b="1" dirty="0" smtClean="0">
                <a:solidFill>
                  <a:schemeClr val="bg1"/>
                </a:solidFill>
              </a:rPr>
              <a:t> </a:t>
            </a:r>
            <a:r>
              <a:rPr lang="en-US" altLang="zh-CN" sz="1200" b="1" dirty="0" smtClean="0">
                <a:solidFill>
                  <a:schemeClr val="bg1"/>
                </a:solidFill>
              </a:rPr>
              <a:t>Service</a:t>
            </a:r>
            <a:endParaRPr lang="zh-CN" sz="1200" b="1" dirty="0">
              <a:solidFill>
                <a:schemeClr val="bg1"/>
              </a:solidFill>
            </a:endParaRPr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22867" y="3642450"/>
            <a:ext cx="759501" cy="759501"/>
          </a:xfrm>
          <a:prstGeom prst="rect">
            <a:avLst/>
          </a:prstGeom>
        </p:spPr>
      </p:pic>
      <p:sp>
        <p:nvSpPr>
          <p:cNvPr id="51" name="文本框 50"/>
          <p:cNvSpPr txBox="1"/>
          <p:nvPr/>
        </p:nvSpPr>
        <p:spPr>
          <a:xfrm>
            <a:off x="6462760" y="1758295"/>
            <a:ext cx="41665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>
                  <a:lumMod val="75000"/>
                </a:schemeClr>
              </a:buClr>
              <a:buFont typeface="Wingdings" charset="2"/>
              <a:buChar char="u"/>
            </a:pPr>
            <a:r>
              <a:rPr kumimoji="1" lang="zh-CN" altLang="en-US" sz="1600" dirty="0" smtClean="0">
                <a:solidFill>
                  <a:schemeClr val="bg1"/>
                </a:solidFill>
              </a:rPr>
              <a:t>监管方：作为观察者节点接入，合规监管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2" name="文本框 51"/>
          <p:cNvSpPr txBox="1"/>
          <p:nvPr/>
        </p:nvSpPr>
        <p:spPr bwMode="auto">
          <a:xfrm>
            <a:off x="7032103" y="2570087"/>
            <a:ext cx="53190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>
                  <a:lumMod val="75000"/>
                </a:schemeClr>
              </a:buClr>
              <a:buFont typeface="Wingdings" charset="2"/>
              <a:buChar char="u"/>
            </a:pPr>
            <a:r>
              <a:rPr kumimoji="1" lang="zh-CN" altLang="en-US" sz="1600" dirty="0" smtClean="0">
                <a:solidFill>
                  <a:schemeClr val="bg1"/>
                </a:solidFill>
              </a:rPr>
              <a:t>金融机构：控制储备金，根据变动额发行或销毁</a:t>
            </a:r>
            <a:r>
              <a:rPr kumimoji="1" lang="en-US" altLang="zh-CN" sz="1600" dirty="0" smtClean="0">
                <a:solidFill>
                  <a:schemeClr val="bg1"/>
                </a:solidFill>
              </a:rPr>
              <a:t>Token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3" name="文本框 52"/>
          <p:cNvSpPr txBox="1"/>
          <p:nvPr/>
        </p:nvSpPr>
        <p:spPr bwMode="auto">
          <a:xfrm>
            <a:off x="7515999" y="3413940"/>
            <a:ext cx="39613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>
                  <a:lumMod val="75000"/>
                </a:schemeClr>
              </a:buClr>
              <a:buFont typeface="Wingdings" charset="2"/>
              <a:buChar char="u"/>
            </a:pPr>
            <a:r>
              <a:rPr kumimoji="1" lang="zh-CN" altLang="en-US" sz="1600" dirty="0" smtClean="0">
                <a:solidFill>
                  <a:schemeClr val="bg1"/>
                </a:solidFill>
              </a:rPr>
              <a:t>公益机构：作为共识节点，享有矿工费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4" name="文本框 53"/>
          <p:cNvSpPr txBox="1"/>
          <p:nvPr/>
        </p:nvSpPr>
        <p:spPr bwMode="auto">
          <a:xfrm>
            <a:off x="7503605" y="4179945"/>
            <a:ext cx="42322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>
                  <a:lumMod val="75000"/>
                </a:schemeClr>
              </a:buClr>
              <a:buFont typeface="Wingdings" charset="2"/>
              <a:buChar char="u"/>
            </a:pPr>
            <a:r>
              <a:rPr kumimoji="1" lang="en-US" altLang="zh-CN" sz="1600" dirty="0" smtClean="0">
                <a:solidFill>
                  <a:schemeClr val="bg1"/>
                </a:solidFill>
              </a:rPr>
              <a:t>Charity</a:t>
            </a:r>
            <a:r>
              <a:rPr kumimoji="1" lang="zh-CN" altLang="en-US" sz="1600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1600" dirty="0" smtClean="0">
                <a:solidFill>
                  <a:schemeClr val="bg1"/>
                </a:solidFill>
              </a:rPr>
              <a:t>Service</a:t>
            </a:r>
            <a:r>
              <a:rPr kumimoji="1" lang="zh-CN" altLang="en-US" sz="1600" dirty="0" smtClean="0">
                <a:solidFill>
                  <a:schemeClr val="bg1"/>
                </a:solidFill>
              </a:rPr>
              <a:t>：系统服务，作为共识节点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5" name="文本框 54"/>
          <p:cNvSpPr txBox="1"/>
          <p:nvPr/>
        </p:nvSpPr>
        <p:spPr bwMode="auto">
          <a:xfrm>
            <a:off x="7032103" y="4916242"/>
            <a:ext cx="29354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>
                  <a:lumMod val="75000"/>
                </a:schemeClr>
              </a:buClr>
              <a:buFont typeface="Wingdings" charset="2"/>
              <a:buChar char="u"/>
            </a:pPr>
            <a:r>
              <a:rPr kumimoji="1" lang="zh-CN" altLang="en-US" sz="1600" dirty="0" smtClean="0">
                <a:solidFill>
                  <a:schemeClr val="bg1"/>
                </a:solidFill>
              </a:rPr>
              <a:t>捐赠方：爱心人士、机构等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56" name="文本框 55"/>
          <p:cNvSpPr txBox="1"/>
          <p:nvPr/>
        </p:nvSpPr>
        <p:spPr bwMode="auto">
          <a:xfrm>
            <a:off x="6462760" y="5773498"/>
            <a:ext cx="41665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>
                  <a:lumMod val="75000"/>
                </a:schemeClr>
              </a:buClr>
              <a:buFont typeface="Wingdings" charset="2"/>
              <a:buChar char="u"/>
            </a:pPr>
            <a:r>
              <a:rPr kumimoji="1" lang="zh-CN" altLang="en-US" sz="1600" dirty="0" smtClean="0">
                <a:solidFill>
                  <a:schemeClr val="bg1"/>
                </a:solidFill>
              </a:rPr>
              <a:t>受捐赠方：需要爱心援助的个人或机构等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763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 xmlns:m="http://schemas.openxmlformats.org/officeDocument/2006/math" xmlns:w="http://schemas.openxmlformats.org/wordprocessingml/2006/main">
      <p:transition spd="med" advClick="1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Arial"/>
        <a:cs typeface="Arial"/>
      </a:majorFont>
      <a:minorFont>
        <a:latin typeface="等线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</TotalTime>
  <Words>867</Words>
  <Application>Microsoft Macintosh PowerPoint</Application>
  <DocSecurity>0</DocSecurity>
  <PresentationFormat>宽屏</PresentationFormat>
  <Paragraphs>118</Paragraphs>
  <Slides>11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Agency FB</vt:lpstr>
      <vt:lpstr>-apple-system</vt:lpstr>
      <vt:lpstr>Arial Black</vt:lpstr>
      <vt:lpstr>Arial Unicode MS</vt:lpstr>
      <vt:lpstr>DengXian</vt:lpstr>
      <vt:lpstr>SFMono-Regular</vt:lpstr>
      <vt:lpstr>Wingdings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更多免费福利资源教程，请关注微信公众号：陈西设计之家</dc:title>
  <dc:subject/>
  <dc:creator>陈西</dc:creator>
  <cp:keywords>更多免费福利资源教程，请关注微信公众号：陈西设计之家</cp:keywords>
  <dc:description/>
  <cp:lastModifiedBy>文静 马</cp:lastModifiedBy>
  <cp:revision>334</cp:revision>
  <dcterms:created xsi:type="dcterms:W3CDTF">2018-02-03T15:25:09Z</dcterms:created>
  <dcterms:modified xsi:type="dcterms:W3CDTF">2020-03-08T02:58:29Z</dcterms:modified>
  <cp:category>【陈西】设计</cp:category>
  <dc:identifier/>
  <cp:contentStatus/>
  <dc:language/>
  <cp:version/>
</cp:coreProperties>
</file>